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5"/>
  </p:notesMasterIdLst>
  <p:sldIdLst>
    <p:sldId id="256" r:id="rId5"/>
    <p:sldId id="257" r:id="rId6"/>
    <p:sldId id="266" r:id="rId7"/>
    <p:sldId id="279" r:id="rId8"/>
    <p:sldId id="287" r:id="rId9"/>
    <p:sldId id="260" r:id="rId10"/>
    <p:sldId id="268" r:id="rId11"/>
    <p:sldId id="262" r:id="rId12"/>
    <p:sldId id="261" r:id="rId13"/>
    <p:sldId id="269" r:id="rId14"/>
    <p:sldId id="284" r:id="rId15"/>
    <p:sldId id="267" r:id="rId16"/>
    <p:sldId id="263" r:id="rId17"/>
    <p:sldId id="278" r:id="rId18"/>
    <p:sldId id="285" r:id="rId19"/>
    <p:sldId id="282" r:id="rId20"/>
    <p:sldId id="265" r:id="rId21"/>
    <p:sldId id="271" r:id="rId22"/>
    <p:sldId id="286" r:id="rId23"/>
    <p:sldId id="280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1642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llie Bowkett" userId="e7493170-68bd-46f3-aac8-ef24fb5d3cb9" providerId="ADAL" clId="{82615F1B-A0CD-4C3C-AE70-3C4E339B4A06}"/>
    <pc:docChg chg="custSel addSld delSld modSld">
      <pc:chgData name="Hollie Bowkett" userId="e7493170-68bd-46f3-aac8-ef24fb5d3cb9" providerId="ADAL" clId="{82615F1B-A0CD-4C3C-AE70-3C4E339B4A06}" dt="2025-09-12T13:04:41.723" v="32" actId="478"/>
      <pc:docMkLst>
        <pc:docMk/>
      </pc:docMkLst>
      <pc:sldChg chg="addSp delSp modSp">
        <pc:chgData name="Hollie Bowkett" userId="e7493170-68bd-46f3-aac8-ef24fb5d3cb9" providerId="ADAL" clId="{82615F1B-A0CD-4C3C-AE70-3C4E339B4A06}" dt="2025-09-12T13:04:41.723" v="32" actId="478"/>
        <pc:sldMkLst>
          <pc:docMk/>
          <pc:sldMk cId="1061366865" sldId="256"/>
        </pc:sldMkLst>
        <pc:spChg chg="del">
          <ac:chgData name="Hollie Bowkett" userId="e7493170-68bd-46f3-aac8-ef24fb5d3cb9" providerId="ADAL" clId="{82615F1B-A0CD-4C3C-AE70-3C4E339B4A06}" dt="2025-09-12T13:04:41.723" v="32" actId="478"/>
          <ac:spMkLst>
            <pc:docMk/>
            <pc:sldMk cId="1061366865" sldId="256"/>
            <ac:spMk id="3" creationId="{00000000-0000-0000-0000-000000000000}"/>
          </ac:spMkLst>
        </pc:spChg>
        <pc:spChg chg="add mod">
          <ac:chgData name="Hollie Bowkett" userId="e7493170-68bd-46f3-aac8-ef24fb5d3cb9" providerId="ADAL" clId="{82615F1B-A0CD-4C3C-AE70-3C4E339B4A06}" dt="2025-09-12T13:04:41.723" v="32" actId="478"/>
          <ac:spMkLst>
            <pc:docMk/>
            <pc:sldMk cId="1061366865" sldId="256"/>
            <ac:spMk id="5" creationId="{124DBE4E-4C5C-491C-8DD9-47C93BECAC97}"/>
          </ac:spMkLst>
        </pc:spChg>
      </pc:sldChg>
      <pc:sldChg chg="del">
        <pc:chgData name="Hollie Bowkett" userId="e7493170-68bd-46f3-aac8-ef24fb5d3cb9" providerId="ADAL" clId="{82615F1B-A0CD-4C3C-AE70-3C4E339B4A06}" dt="2025-09-12T13:04:32.074" v="31" actId="2696"/>
        <pc:sldMkLst>
          <pc:docMk/>
          <pc:sldMk cId="315554035" sldId="264"/>
        </pc:sldMkLst>
      </pc:sldChg>
      <pc:sldChg chg="addSp delSp modSp del">
        <pc:chgData name="Hollie Bowkett" userId="e7493170-68bd-46f3-aac8-ef24fb5d3cb9" providerId="ADAL" clId="{82615F1B-A0CD-4C3C-AE70-3C4E339B4A06}" dt="2025-09-12T13:04:25.097" v="30" actId="2696"/>
        <pc:sldMkLst>
          <pc:docMk/>
          <pc:sldMk cId="426213917" sldId="283"/>
        </pc:sldMkLst>
        <pc:spChg chg="add mod">
          <ac:chgData name="Hollie Bowkett" userId="e7493170-68bd-46f3-aac8-ef24fb5d3cb9" providerId="ADAL" clId="{82615F1B-A0CD-4C3C-AE70-3C4E339B4A06}" dt="2025-09-12T12:46:00.412" v="0" actId="478"/>
          <ac:spMkLst>
            <pc:docMk/>
            <pc:sldMk cId="426213917" sldId="283"/>
            <ac:spMk id="6" creationId="{B2A0F70B-CA8A-4E3E-ACC6-5758034B7864}"/>
          </ac:spMkLst>
        </pc:spChg>
        <pc:picChg chg="del">
          <ac:chgData name="Hollie Bowkett" userId="e7493170-68bd-46f3-aac8-ef24fb5d3cb9" providerId="ADAL" clId="{82615F1B-A0CD-4C3C-AE70-3C4E339B4A06}" dt="2025-09-12T12:46:00.412" v="0" actId="478"/>
          <ac:picMkLst>
            <pc:docMk/>
            <pc:sldMk cId="426213917" sldId="283"/>
            <ac:picMk id="4" creationId="{00000000-0000-0000-0000-000000000000}"/>
          </ac:picMkLst>
        </pc:picChg>
        <pc:picChg chg="add del mod">
          <ac:chgData name="Hollie Bowkett" userId="e7493170-68bd-46f3-aac8-ef24fb5d3cb9" providerId="ADAL" clId="{82615F1B-A0CD-4C3C-AE70-3C4E339B4A06}" dt="2025-09-12T12:46:14.182" v="23"/>
          <ac:picMkLst>
            <pc:docMk/>
            <pc:sldMk cId="426213917" sldId="283"/>
            <ac:picMk id="9" creationId="{E163C5FC-4369-48FB-ABB3-B9A55E0A2B7B}"/>
          </ac:picMkLst>
        </pc:picChg>
      </pc:sldChg>
      <pc:sldChg chg="addSp delSp modSp add">
        <pc:chgData name="Hollie Bowkett" userId="e7493170-68bd-46f3-aac8-ef24fb5d3cb9" providerId="ADAL" clId="{82615F1B-A0CD-4C3C-AE70-3C4E339B4A06}" dt="2025-09-12T13:04:19.417" v="29" actId="1076"/>
        <pc:sldMkLst>
          <pc:docMk/>
          <pc:sldMk cId="4205786375" sldId="287"/>
        </pc:sldMkLst>
        <pc:spChg chg="mod">
          <ac:chgData name="Hollie Bowkett" userId="e7493170-68bd-46f3-aac8-ef24fb5d3cb9" providerId="ADAL" clId="{82615F1B-A0CD-4C3C-AE70-3C4E339B4A06}" dt="2025-09-12T12:46:08.575" v="22" actId="20577"/>
          <ac:spMkLst>
            <pc:docMk/>
            <pc:sldMk cId="4205786375" sldId="287"/>
            <ac:spMk id="2" creationId="{FD49926A-0774-4175-B415-EFF4F52B3718}"/>
          </ac:spMkLst>
        </pc:spChg>
        <pc:spChg chg="del">
          <ac:chgData name="Hollie Bowkett" userId="e7493170-68bd-46f3-aac8-ef24fb5d3cb9" providerId="ADAL" clId="{82615F1B-A0CD-4C3C-AE70-3C4E339B4A06}" dt="2025-09-12T12:46:15.778" v="24"/>
          <ac:spMkLst>
            <pc:docMk/>
            <pc:sldMk cId="4205786375" sldId="287"/>
            <ac:spMk id="3" creationId="{C2A2782E-60A9-4CB2-975F-4E04430AA144}"/>
          </ac:spMkLst>
        </pc:spChg>
        <pc:picChg chg="add mod">
          <ac:chgData name="Hollie Bowkett" userId="e7493170-68bd-46f3-aac8-ef24fb5d3cb9" providerId="ADAL" clId="{82615F1B-A0CD-4C3C-AE70-3C4E339B4A06}" dt="2025-09-12T12:46:17.563" v="25" actId="1076"/>
          <ac:picMkLst>
            <pc:docMk/>
            <pc:sldMk cId="4205786375" sldId="287"/>
            <ac:picMk id="4" creationId="{E5B4659B-9F7A-41CA-B5D2-74AEF1001716}"/>
          </ac:picMkLst>
        </pc:picChg>
        <pc:picChg chg="add mod">
          <ac:chgData name="Hollie Bowkett" userId="e7493170-68bd-46f3-aac8-ef24fb5d3cb9" providerId="ADAL" clId="{82615F1B-A0CD-4C3C-AE70-3C4E339B4A06}" dt="2025-09-12T13:02:45.454" v="27" actId="1076"/>
          <ac:picMkLst>
            <pc:docMk/>
            <pc:sldMk cId="4205786375" sldId="287"/>
            <ac:picMk id="5" creationId="{C0870499-F809-49CE-A975-338839A8F30B}"/>
          </ac:picMkLst>
        </pc:picChg>
        <pc:picChg chg="add mod">
          <ac:chgData name="Hollie Bowkett" userId="e7493170-68bd-46f3-aac8-ef24fb5d3cb9" providerId="ADAL" clId="{82615F1B-A0CD-4C3C-AE70-3C4E339B4A06}" dt="2025-09-12T13:04:19.417" v="29" actId="1076"/>
          <ac:picMkLst>
            <pc:docMk/>
            <pc:sldMk cId="4205786375" sldId="287"/>
            <ac:picMk id="6" creationId="{3FC46471-AB3D-4E4D-891F-2BEA32E08DFA}"/>
          </ac:picMkLst>
        </pc:picChg>
      </pc:sldChg>
    </pc:docChg>
  </pc:docChgLst>
  <pc:docChgLst>
    <pc:chgData name="Alice Higgins" userId="c8149b2d-b56c-4de6-b945-735f727c9f6c" providerId="ADAL" clId="{8D74D96D-C220-4BC7-9577-5187702442D8}"/>
    <pc:docChg chg="modSld">
      <pc:chgData name="Alice Higgins" userId="c8149b2d-b56c-4de6-b945-735f727c9f6c" providerId="ADAL" clId="{8D74D96D-C220-4BC7-9577-5187702442D8}" dt="2025-09-10T15:16:26.412" v="7" actId="20577"/>
      <pc:docMkLst>
        <pc:docMk/>
      </pc:docMkLst>
      <pc:sldChg chg="modSp">
        <pc:chgData name="Alice Higgins" userId="c8149b2d-b56c-4de6-b945-735f727c9f6c" providerId="ADAL" clId="{8D74D96D-C220-4BC7-9577-5187702442D8}" dt="2025-09-10T15:16:26.412" v="7" actId="20577"/>
        <pc:sldMkLst>
          <pc:docMk/>
          <pc:sldMk cId="2231077789" sldId="286"/>
        </pc:sldMkLst>
        <pc:spChg chg="mod">
          <ac:chgData name="Alice Higgins" userId="c8149b2d-b56c-4de6-b945-735f727c9f6c" providerId="ADAL" clId="{8D74D96D-C220-4BC7-9577-5187702442D8}" dt="2025-09-10T15:16:26.412" v="7" actId="20577"/>
          <ac:spMkLst>
            <pc:docMk/>
            <pc:sldMk cId="2231077789" sldId="286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8E34C4-C6C9-4745-A193-CABBA94B2DE6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C8D06C-A8A5-44BF-9A3B-22B7EE29D1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456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C8D06C-A8A5-44BF-9A3B-22B7EE29D1E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63783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237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8578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4974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841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2862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95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335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7221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0769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906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701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2D881-225B-4CD7-BC44-EBF6082B1BFB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06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arkfieldschool.co.uk/year-3-3/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skylark@parkfieldschool.co.uk" TargetMode="External"/><Relationship Id="rId2" Type="http://schemas.openxmlformats.org/officeDocument/2006/relationships/hyperlink" Target="mailto:starling@parkfieldschool.co.uk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Year 3 Curriculum Evening 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76672"/>
            <a:ext cx="3168352" cy="1828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ubtitle 4">
            <a:extLst>
              <a:ext uri="{FF2B5EF4-FFF2-40B4-BE49-F238E27FC236}">
                <a16:creationId xmlns:a16="http://schemas.microsoft.com/office/drawing/2014/main" id="{124DBE4E-4C5C-491C-8DD9-47C93BECAC9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3668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Meet the team!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0305"/>
            <a:ext cx="8064896" cy="4525963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Mrs Higgins</a:t>
            </a:r>
            <a:b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Starling class teacher 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Miss Isaacs</a:t>
            </a:r>
            <a:b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</a:b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Skylark class teacher </a:t>
            </a:r>
          </a:p>
          <a:p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LSAs </a:t>
            </a: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Mrs </a:t>
            </a:r>
            <a:r>
              <a:rPr lang="en-GB" dirty="0" err="1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Lopalco</a:t>
            </a: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– Starling Class </a:t>
            </a: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Mrs Browne LSA (1:1) Mrs Bolt and Miss </a:t>
            </a:r>
            <a:r>
              <a:rPr lang="en-GB" dirty="0" err="1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Truby</a:t>
            </a: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– Skylark Class </a:t>
            </a:r>
            <a:endParaRPr lang="en-GB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7" y="2685736"/>
            <a:ext cx="1440159" cy="1106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196752"/>
            <a:ext cx="1440160" cy="1416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37150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Structure of the day…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8:50-9:00 Registration 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9:00-10:30 Morning session 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10:30-10:45 Break time 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10:45-12:15 Mid morning session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12:15-1:15 Lunch 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1:15- 3:30 Afternoon session</a:t>
            </a:r>
          </a:p>
          <a:p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Monday morning - KS2 assembly Mr Jones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Tuesday morning - year group/class assembly 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Wednesday morning – KS2 singing assembly 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Friday morning - Celebration assembly </a:t>
            </a:r>
          </a:p>
          <a:p>
            <a:endParaRPr lang="en-GB" dirty="0">
              <a:solidFill>
                <a:srgbClr val="002060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7939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What does my child need to bring to school?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Daily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Reading record 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Reading book 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Times table book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Spelling book</a:t>
            </a: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Homework given out on Fridays. Please return the following Thursday. </a:t>
            </a:r>
          </a:p>
          <a:p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Spelling test and times tables test every Friday. </a:t>
            </a:r>
          </a:p>
          <a:p>
            <a:endParaRPr lang="en-GB" dirty="0">
              <a:solidFill>
                <a:srgbClr val="002060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9207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49926A-0774-4175-B415-EFF4F52B37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Curriculum Overview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E5B4659B-9F7A-41CA-B5D2-74AEF10017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89046" y="1772816"/>
            <a:ext cx="2400508" cy="398560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0870499-F809-49CE-A975-338839A8F3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84168" y="1772816"/>
            <a:ext cx="2674852" cy="382557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FC46471-AB3D-4E4D-891F-2BEA32E08D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47438" y="1711851"/>
            <a:ext cx="2522439" cy="3947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7863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Century Gothic" pitchFamily="34" charset="0"/>
              </a:rPr>
              <a:t>English</a:t>
            </a:r>
            <a:r>
              <a:rPr lang="en-GB" dirty="0"/>
              <a:t>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205418"/>
            <a:ext cx="5544615" cy="5316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87328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67666"/>
            <a:ext cx="8690368" cy="6157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35677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Reading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345689"/>
            <a:ext cx="4128554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39552" y="1345689"/>
            <a:ext cx="4248472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 lower key stage 2, we teach four twenty minute whole class guided reading sessions each week. </a:t>
            </a:r>
          </a:p>
          <a:p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Children will focus on a specific strand in a lesson </a:t>
            </a:r>
            <a:r>
              <a:rPr lang="en-GB" dirty="0" err="1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e.g</a:t>
            </a: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: vocabulary, retrieval, inference in each session  and the fourth session will cover one of the following: </a:t>
            </a:r>
            <a:r>
              <a:rPr lang="en-US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summarizing; predicting; </a:t>
            </a: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identifying/explaining how information/narrative content is related and contributes to the meaning as a whole; identifying and explaining how meaning is enhanced through choice of words and phrases and making comparisons within the text  </a:t>
            </a:r>
          </a:p>
          <a:p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They are also taught how to answer questions in a test.</a:t>
            </a:r>
          </a:p>
        </p:txBody>
      </p:sp>
    </p:spTree>
    <p:extLst>
      <p:ext uri="{BB962C8B-B14F-4D97-AF65-F5344CB8AC3E}">
        <p14:creationId xmlns:p14="http://schemas.microsoft.com/office/powerpoint/2010/main" val="35712438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Maths 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30896"/>
            <a:ext cx="3429000" cy="270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512" y="1532709"/>
            <a:ext cx="3000375" cy="238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1010" y="4580786"/>
            <a:ext cx="13260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002060"/>
                </a:solidFill>
                <a:latin typeface="Century Gothic" pitchFamily="34" charset="0"/>
              </a:rPr>
              <a:t>Concrete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49892" y="4571836"/>
            <a:ext cx="11176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002060"/>
                </a:solidFill>
                <a:latin typeface="Century Gothic" pitchFamily="34" charset="0"/>
              </a:rPr>
              <a:t>Pictorial</a:t>
            </a:r>
            <a:r>
              <a:rPr lang="en-GB" dirty="0"/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58416" y="4580786"/>
            <a:ext cx="11993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002060"/>
                </a:solidFill>
                <a:latin typeface="Century Gothic" pitchFamily="34" charset="0"/>
              </a:rPr>
              <a:t>Abstract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020272" y="1532708"/>
            <a:ext cx="18002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  243</a:t>
            </a:r>
          </a:p>
          <a:p>
            <a:r>
              <a:rPr lang="en-GB" sz="4000" u="sng" dirty="0"/>
              <a:t>+368</a:t>
            </a:r>
          </a:p>
          <a:p>
            <a:r>
              <a:rPr lang="en-GB" sz="4000" u="sng" dirty="0"/>
              <a:t>  611</a:t>
            </a:r>
          </a:p>
          <a:p>
            <a:r>
              <a:rPr lang="en-GB" sz="1600" dirty="0"/>
              <a:t>      1    1</a:t>
            </a:r>
          </a:p>
        </p:txBody>
      </p:sp>
    </p:spTree>
    <p:extLst>
      <p:ext uri="{BB962C8B-B14F-4D97-AF65-F5344CB8AC3E}">
        <p14:creationId xmlns:p14="http://schemas.microsoft.com/office/powerpoint/2010/main" val="35327935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Problem solving &amp; reasoning…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988840"/>
            <a:ext cx="2162596" cy="2736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534209"/>
            <a:ext cx="3168352" cy="4743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992384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Personal, Social, Health and Economic (PSHE) education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75556" y="1628800"/>
            <a:ext cx="7992888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PSHE education became statutory for all schools from September 2020.</a:t>
            </a:r>
          </a:p>
          <a:p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This Programme of Study sets out learning opportunities based on three core themes: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Health and wellbeing 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How can I stay mentally and physically well?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What happens when I grow and change?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Relationships 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Why are families and friendships so important?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How do we respect ourselves and others?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What do safe relationships mean?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Living in the wider world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What does it mean to belong to a community? 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What is media literacy and digital resilience? 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How can I be a global citizen?</a:t>
            </a:r>
          </a:p>
          <a:p>
            <a:pPr marL="742950" lvl="1" indent="-285750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Why does money and work matter?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en-GB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312988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Century Gothic" pitchFamily="34" charset="0"/>
              </a:rPr>
              <a:t>P.E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002060"/>
                </a:solidFill>
                <a:latin typeface="Century Gothic" pitchFamily="34" charset="0"/>
              </a:rPr>
              <a:t>Your child will have PE on a Tuesday.</a:t>
            </a:r>
          </a:p>
          <a:p>
            <a:r>
              <a:rPr lang="en-GB" dirty="0">
                <a:solidFill>
                  <a:srgbClr val="002060"/>
                </a:solidFill>
                <a:latin typeface="Century Gothic" pitchFamily="34" charset="0"/>
              </a:rPr>
              <a:t>Please come into school wearing PE kit. </a:t>
            </a:r>
          </a:p>
          <a:p>
            <a:r>
              <a:rPr lang="en-GB" dirty="0">
                <a:solidFill>
                  <a:srgbClr val="002060"/>
                </a:solidFill>
                <a:latin typeface="Century Gothic" pitchFamily="34" charset="0"/>
              </a:rPr>
              <a:t>Please name all uniform. </a:t>
            </a:r>
          </a:p>
        </p:txBody>
      </p:sp>
    </p:spTree>
    <p:extLst>
      <p:ext uri="{BB962C8B-B14F-4D97-AF65-F5344CB8AC3E}">
        <p14:creationId xmlns:p14="http://schemas.microsoft.com/office/powerpoint/2010/main" val="24661982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Homework 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Daily: </a:t>
            </a: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Five-ten minutes of reading every night</a:t>
            </a:r>
          </a:p>
          <a:p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Weekly</a:t>
            </a: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Spellings:10words + 5 extra spellings/WTS 5-8 words +2extra</a:t>
            </a: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Maths Problem Solving and Reasoning (20 minutes)</a:t>
            </a: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English Grammar or Punctuation activity (20 minutes) </a:t>
            </a:r>
          </a:p>
          <a:p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Fortnightly: </a:t>
            </a: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Learn a times table</a:t>
            </a:r>
          </a:p>
          <a:p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Half termly: </a:t>
            </a: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Homework menu (complete a minimum of 2)</a:t>
            </a: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(Topic, Online Safety, Values, Rights Respecting School and Activity Passport) </a:t>
            </a:r>
          </a:p>
          <a:p>
            <a:pPr marL="0" indent="0">
              <a:buNone/>
            </a:pPr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Additional activities: </a:t>
            </a: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Times Tables </a:t>
            </a:r>
            <a:r>
              <a:rPr lang="en-GB" dirty="0" err="1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Rockstars</a:t>
            </a:r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99843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548680"/>
            <a:ext cx="4104456" cy="588305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716016" y="516094"/>
            <a:ext cx="3798168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The Homework Menu is designed to give children the opportunity to show their talents in other areas of the curriculum, as well as reading, writing and maths. ​</a:t>
            </a:r>
          </a:p>
          <a:p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Making sure children are safe is our top priority at school, so we do include an online safety task too.​</a:t>
            </a:r>
          </a:p>
          <a:p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 addition to the above we also include a school value, activity passport and Rights Respecting School task.  ​</a:t>
            </a:r>
          </a:p>
          <a:p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Please try and complete a minimum of two tasks. ​</a:t>
            </a:r>
          </a:p>
          <a:p>
            <a:endParaRPr lang="en-GB" dirty="0"/>
          </a:p>
          <a:p>
            <a:r>
              <a:rPr lang="en-GB" dirty="0"/>
              <a:t>​</a:t>
            </a:r>
          </a:p>
        </p:txBody>
      </p:sp>
    </p:spTree>
    <p:extLst>
      <p:ext uri="{BB962C8B-B14F-4D97-AF65-F5344CB8AC3E}">
        <p14:creationId xmlns:p14="http://schemas.microsoft.com/office/powerpoint/2010/main" val="3883348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692696"/>
            <a:ext cx="6810704" cy="5112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5752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19075"/>
            <a:ext cx="42291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5" y="240459"/>
            <a:ext cx="3788333" cy="5060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9984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Century Gothic" pitchFamily="34" charset="0"/>
              </a:rPr>
              <a:t>Year group page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http://www.parkfieldschool.co.uk/year-3-3/</a:t>
            </a:r>
            <a:r>
              <a:rPr lang="en-GB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9984647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6632" y="3244334"/>
            <a:ext cx="1444334" cy="32074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3771" y="3244334"/>
            <a:ext cx="1474966" cy="3468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535" y="4710315"/>
            <a:ext cx="4381044" cy="1454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453217" y="324433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6682" y="216974"/>
            <a:ext cx="7219950" cy="22764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9707" y="2718685"/>
            <a:ext cx="3776123" cy="1742826"/>
          </a:xfrm>
          <a:prstGeom prst="rect">
            <a:avLst/>
          </a:prstGeom>
        </p:spPr>
      </p:pic>
      <p:sp>
        <p:nvSpPr>
          <p:cNvPr id="6" name="AutoShape 4" descr="data:image/jpg;base64,%20/9j/4AAQSkZJRgABAQEAYABgAAD/2wBDAAUDBAQEAwUEBAQFBQUGBwwIBwcHBw8LCwkMEQ8SEhEPERETFhwXExQaFRERGCEYGh0dHx8fExciJCIeJBweHx7/2wBDAQUFBQcGBw4ICA4eFBEUHh4eHh4eHh4eHh4eHh4eHh4eHh4eHh4eHh4eHh4eHh4eHh4eHh4eHh4eHh4eHh4eHh7/wAARCADvAGg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7LooooAKKKKACiiue8a3ni+xtluvC2j6bq5QEy2txdm3kf/cbaVz/AL2PrTjHmdgLGleJtJ1PUrrT7advOt5TFl1wsjL97Ye+Dkfge3NbNfNdj4vW68V6jpd5omoeG9YZjdiyulC5zy2wjAYAjcGwpOc84Jr2fwRrl/cR2VnrBieS7t3ntZkPUIQHR/8AaGQQe4z3XJ6K2HdPUDraKKK5gCiiigAooooAKKKKACiiigChqWoSWciqun3VyD1aLbgfmRn8M1SfWLq/kNvosKiRf9bJdIV8v22HDE/XH1PStyqer39pplob27DkKdqiOIyOxPZVAJJPoKpW7AeO/tIabf22leG/F1xGss2i6rG1zd2kJDRWjA+buXJyuVUde/bNS6/q9/rHhXwpqvg3Urmx1W5PkRQi3jkla3kkUyShZMAbVjLZPYnOM5rZ8SaRffELVbeLXpf7K8NWsgmi07Ia6vZQfleVeQqDqEOTn7wHGO28O6RZ2DPcW9n5MkqhXll5mYDgAnsuBwowB2FdjqqEIp6tfd6AUvCGp65/ZNvBr1rJdXifLNdW8OyMj+E7Tgk4xkqCuc44rp6KK45O7vYAoooqQCiiigAooooA5SXxzp8N1qkM1ndKun7t0g2sJCpUYXB6kvwD6H0ovfHFja6ld2f2O4k+zWxuGkRk2kCMPjrkZBxk8Zq5/wAInphsPsTPcNCWmdwzKfMaTOWbjkjcdp7cVUXwHoypIBNfbpVCSuZRukQFSEbjkAqOPc+tbr2QCDxpEZrGIaXcZvkMkGZohuQY+blvQk/RTVUePLOezmeTR7kxx6cb+ZHeIlYvLLkFd3JwFB/31rSt/BukwRzxxyXe2S0NmgMgPkRkuf3Zx8pG9gD6VHP4J0uWO6ja61BUusCVVlUZAjSPH3em1AMdKE6QEl54kttKuIrSTS54kEEE05j2bbcSyeWoIB5+YHpnoaZdeMLSLWrjSY7O4mnhmW3AVlBaVgjBcE5AIfO7phW54qhqmkxafrAmFpq2rmYRPKWkDIDHI8kQIAzgM7kfRap3dhbS6jFftoviJ7uNnlhuRt8yDdIWZFJHKkkjBzhemKajBgac/jq1tp5be8026t5opIo3R3TI3s4z15ACbj7EVInja1e5SzXT7o3ksIuIYSVBki2lt+c4XjseeazI9Nsbq92yaPrcwkn813kZSu94RGQ/cAAg+xyajn0u0WVZE0TXnmWT7M9wSN7Q7NnYcrt9geetPlp9gOp8Oa/b661ybW3mWKHy8SPjDllDYGDnjODnvWxXM+DtOtra4uZLa11azjEjFYbkgRktjJUDnjAHPSumrGaSegBRRRUAFFFFABRRRQAUUUUAFFFFABRRRQAUUUUAFFFFABRRRQAUUUUAFFFFABRRRQAUUUUAFFFFABRRRQAVgeO9eudA0T7Rp9iNQ1GaRYrW137fMY8k59FUMx9lNb9cVrmh6n4k8Ym4XU9R0e00iIJbSW6pmeaQfvG+dTwq7VBHXe47VdNLm97YmTdtDrdNvLfUdOt7+1bfBcRLLG2MZVhkcdutYera1q1xrU2ieHLO2kuLeNWuru7Y+TAWGUXavzOxHOAQAO/aovh/YX2hRX3h26kubq3tJfNtLuVRmWOQlipIAG5W3fgVqvMb7wv4l1LUF0q71DStTKTPJaKHltpVXa25CQWUgAgrkg8Y71ailJpa9hNuyNDSdS8QW09xD4lsLNYIYDN/aNm58lsfeUxtllI69Wz7Voza1pcOk2+rSXiLZXDwpFLg4ZpnWOMdM/MzqPxriNL0W61nxDPe2c3ii00qa0nSX+0r+UpNJKMKEt3Y7VQZPIHJAA4qJBfap4W0Xwa2iapbX1ndae91LJEBBEttcRzFhJnDhvJwNuT8wyBzinTi3+ZKkzq9G19E8P3Oqa3qem+XDfXNv51uHRB5c7xCPDcmQMu0gdWHGeKoweNLPUfFOj6bpNxHNDdJO1yssTxzR7FBU7HAYA88kc44rB0rS9Us9K0/UZNLubpNP8T6xdTWQUCR4pru78uZA2AxAkVgMjKsSMnApuqteeKPH+k3WnaDqVhbx6bfQHVLiDymDyIAqhT82ARnLAc4xnmq9nG7+YuZ2XyOys/F/hy81U6Zb6pG9xuKKdjCN3BIKpIRsdsgjapJ46VH8RfESeFfB9/rbZ3QJ+7xA8oLE4GQgJx79K890fQNSex0vwzcX3jIPbiGOePyLdLaAJj5xLs5XjI2kscjIGa9E+I1vcXfgfV7a1heaaS2KpGgyzH0AqXThGcV0KUpOLGnxfocGgafq15eNGl7CskMYtpTNJkDJWIL5mBnn5eO9bGmahZanZR3un3UVzbyZ2yRtkZHBHsQeCOoNchL9o0HxHDrl5pt9e2k2lxWwe2h817V1OSpQfNtbI5APIOcCtLwJaXaNrGp3FnLp8Op3v2i3spQoaFBGiEkLwC7KXIyeWqZQildDUnex01FFFYlhRRRQAUVyPxmvLjT/hhrt5a3VzayxW4ImtmZZUG5QSpX5gcE4xz6VyV9dywaLrDeFrzxO+mpo19Jdyav9sVoZRETEYnugJN2c5wcAAd62hSco3IlOzset0Vw2h+LNSg0HRtQ1LQpoNIuYraH7ZLdDz1eTaqs8RHCliozvLZYZUc1o3XibVJry6XQfDr6paWMrQ3M5u1hLuo+ZIFIIkYH5TuKDORnipdKSY1NHUUVxkvjqS61jT9M8P6JLqkmoaX/AGjBK8wgiRNwXEpKkpyQOAzZONvBIqX3iNNTm0u31Cy1DTtRs9ehtbi2gvtqhzGXViyj97CynoQMkcgEU1Rl1Fzo76iuXm8S6tczTyaD4bbUrG2maKWd7xYWlK8N5KlTvwQV+YoMgjPFTS+JZj4lstFttIld5rVbq4MkyxvAjHAwp++QfvYPHv0qfZyHzI6KiiioKCiiigAooooAwviBotx4i8H6hotrLFFNdIqq8mdow4POOe1WvFenS6v4W1bSYHSOW9sprdGfO1WdCoJx2ya06KpSat5CsjmPEXhu61LwNZ6BDPCk8Elg7O2dpEE8UjY4zyIyB7kVCNG8S6Rc3sPhu40gWF7cy3WLyOQvayyEvIwCnEoLkttJQjJ+Y8CutoqlUdrC5Ucr4b8Jf2HrlncW86yWlto4sPn/ANY8nm72kOBjnkn3PSql/wCD7648VS6stzbiJ9UtLwIc7tsMTIw6dSW4rtaKPayvcORHIQaL4o0UXFj4dudHOnT3Es8f2yN/MtDIxd8BeJQXZmAJQjJ5PFP8QeHtY1XVNHke60/yrGWOZrvyWW6V1HzhMHbtfoemB2ausoo9o73DlQUUUVmUFFFFABRRWN4v8UaJ4T0o6lrl6ttBnagxlpG/uqo5JpSkoq72NKVKdaap003J7JbmzRXk2k/H3wTe6gtrPHqNhGzbVnniGz8dpJA+or1W3miuIEngkWWKRQyOhyGB6EGop1oVfgdzqxuWYvANLE03G+1ySisjxH4i0vQYVe/mId/uRIMu30H9ayNH+IOg6hdrbN59o7nCGdQFJ9MgnH41zVcxwtKqqM6iUu1yKeBxNSn7WEG49zrqKTNZ2q63Y6c/lzMzy4zsQZP4+laYvGUMHSdXETUYrqznp05VJcsFdmlRWVpevWGoS+VGzRynojjBP0rVzSweNw+Np+1w81KPdBUpTpS5ZqzCiq8l5EjbeWI64p8M8cw+U8+hpwxlCdT2cZpsThJK9iWiiiukkK+d/jXZy+JPjHFo9+s76dYaSblY45dnXcWYHBJ5UDgE8cCvoivOvjF8Nk8bQW99p95/Z+s2ilYZ8kK6HqjEcj2P19a5sZTlUpWjr5dz3+GsdSwWN56suVNNc38rfX9PmeBePPCfh3w3pV/LH9vuLn7eLW1zKoWNTCsmXG3LYJI7fhXtv7L19eXnwySK6ZnS2upIYWb+4OcfhmvLtM+A3ji8v1g1O6tbW0DfNMbjzePVVHfHrivo7wf4fsPC/h210TTVIgt1xub7zserH3JriwNCoqrm48qPqeK81wk8ujhI1vbVHJO66WX69vU84161Gr+LdbmvEublrSRI4reBgHZScZGc8D6d6rSeGLGOx1FzLJIYBO0MocbWEZxggD69SPbNdj468Fyavd/2npc4gvdu2RSSokH1HQ1zejfDnWpbhU1K4W1tQ2XCSbi3rgDj86+UxeV4hYmUXQ5+Zv3umr3fbTT5aefm4bMaDoRkq3LZLTroun9ddTvvAlzPdeD9OnuGLSmLaWPUgEgH8gK5a1zeXV9JO3zmJ3JIzg5r0C0t4bW1itbdAkUSBEUdgBgVzWueGppbl7jT2X94SXjJxyeuK04tyjG1sLhpUY+09lfmit3dJX87ffqeDg8VS9tUb91SenlrsZGr2cOnvE9tJJvWQjJ74/iBxXc+Y7aeJDw5jBP1IrmtJ8M3JuEl1Fxsj6RhtxPt7CusIBXbjjpT4SyrE0ViK06XsY1LKMe1k9fLczzGvCXJFS5mt2ZgiXYDz0B3dvpT408qZGXOd5X8KWWzkB/dkFfQ1Na2pjbfIct2HpXoUMDW9so+y5bW19Hv5nLKpHl3LYooFFfWM5QrM8Q63p2hWX2rUJtik4RQMs59AK068q+Itu2qeOGsJy5WPTXktkDY3SYYj8yB+VcePxM8PR5oK8m7IwxFR04XjubFn8T9FmuRFPa3VtGTjzWAIH1A5ruIJY54UmhkWSNwGVlOQR6149b+GdIxIJnlZ1jh3okmTGWQlm49xiuy+D800nhMxyMzxxXDpEx7rmuDLsbiZ1PZ17O97W8jnw9ao5ctQveOvG+g+DrVJNWuD50oPlW8Y3SP747D3Nct4Z+NfhPWNRSxuEutNaRgsb3AGwn3IPH41534y09PEfxI8WS6pFc3kunvFDaWkUoRmQtt3Anso5/Gqd54B0hdTmjg+0G1t7jU4p2Mw/diCPdCD7k/nXrucr6HzWIzjMXXcqCXInaz3ettf60R9Og5GRyKwPEfizS9Fm+zyb57jGTHH1X6ntVH4O3l3ffDLRLm8Zmm+zlNzdSqsyqf++QK4+y0+HVLO/vbvf8AbTLKSzvtUEDP55z1r0MJShUvKey/U9jGZhV9hTlQWs1fXorJ/fqd14f8ZaVq9wLUeZbTt9xJcfN9CK6OvI9chsxbteWqeVdWyWhDI/DFkGeOxrt/HN3eQ/DjUry33LdfYN3A5BIGf5mtK2GjzRUNOZ21+X+YYPMans6jrauCvddVr+Ohz3if4v8AhzR9Qext4bjUXjJWR4cBAR1AJ6/hW74F8d6H4uV0sXeG6jG57abhwPUdiPpXimiaHpsUOgXyWhnWSW2lmvHuV2B2lAaIxnrgVc0iOzs/G/hzVNCje3mutTmt54hLvBRZNpOOwKknHTivXq5ZhfZuML8yvr5q+6+R85h8/wAxVZVKzjyNr3UnezaV0+tr+jPooUUCivmD78K5jxz4Th8SQRyJN9nvYc+XLjgj0PtXT1yPxC8YJ4bhjt7eNZr6YEqrH5UX+8f6VFTDwxEHTmrplQwssVJUoq9zjrL4Y6091tury3hg6M6MWLD2Feo6LptrpOmQ6fZrtiiXAz1J7k+9eRWXxM8RRXKyXBtriLPzR+WF49iK9a8P6rba1pMOo2hPlyjlT1U9waww2VUcE24LV9TStk08vXNJb9TgPiz8L28UX665ot4tlqoQLIGyEmA6ZI6HtXG6V8GvFmra/LfeKdTht4ZpjLcfZ5dzyk9cY4GfWtz43fGN/COpHQNAghn1JVDTzS8pDnkADu1cR4T+PPi21livvEVra3+kPN5LvCixyIcAnaAecAg8jHvXesJKS5jJ8APHL65yb62vbm87f8FXPpTTrO30+wgsbOJYre3jWOJB0VQMAVxvivwPJeXkt7pUyRtMd0sLnClvUGuy029ttR0+31CzlWa2uYllidejKwyD+Rrw/wCLnxwudH1y40LwtFbtJauY57uYbhvHVUXvg8EnvWbxv1L372N8Jw1Vzyf1WnC9vly9N/0/A7jw34CmhvEudXmR0QhhChyGI6ZPpXeTwxzwPBMgeKRSrqehB4Ir53+Hfx81KTWYbDxZDbSW07hPtUKbGiJOASo4Ir6HmnihtmuJJFESqXLZ4xjOaSzFYv377fgVjOFq3D8lQqQ+Lrvf5/oeI+KPgrqAvnk8PX0LWjvuWGdirR/j0NdR8L/hfH4Zvhq+qXKXd+oIhVB8kWep56ntVLWviXqEl2y6TDDDbqflaRdzMPX2roPAfjka1dDTtQjSK6IJjdPuyY6j2Nc0OOKWMl9TVTfS9t/K/wDVzzV4fU8FL68qWq1te9vO3/D2O4FFKKK6WdAV5f48ki0vx+uoagjeRcWJjt5tpIjkGeePTI/OvUKz9b0jT9asjZ6jbrNFnI7FT6g9jVwlZnVg8RGhUvJaNWZ5N/wkOifZ75RDGrySMW/cttnBQKOM8c88/Wuz+DdrcW/g9XnDKJpmkjB/u+v40lj8N/DUN35rGe5CnIikkyo+uOv412kaJHGscahEUYVQMACrlOLVonbj8bRnT9lRvrZu/kfJ/jAReHvjvr91r08tokvnT2koQsCXA2ZxyBjIyOQRWL8SvEPh7VrK7j0cYeXVjdL+52fuzbxKf/H1fj8a+pPH3gPw541tUi1uzLSxZ8q4jbZJH7Ajt7HiuY8JfBDwVoOpx6iy3WpzRMGiF24ZEI6HaAASPeuiNeCs3ue7hc+wahCpVUueKSstnY6D4OafeaZ8LtBsb9WS5W0DMjdUDEsFPoQCB+FfP2h6lpnhnUNU0rX5vsd9b608t+JLTzTfW2CPKBPTJO4HvuB7V9X1xXxD+GfhbxnILzVIXt71V2/a4H2OV7Bux/GvHxtGdW0obo48jzqhQr1li01Crq3HdNNvr01f4Nao+X/GWsQ65FoWj6HHtt4rZE8hIgGFwXcYz1bCsozX1fqtheL8NTp2CbuPTkjYA8llUbv5GsPwD8JPCHhW9TU7VJtQvE/1U9y4bZ7qBwD79a9CrnoYGTpzjUfxK2nodPEXEGGxcqNPBxfJTbd3u23c8btNW0JdO02NkiAjaHzUaMllZW+dvTn9ap+GXudU8fWc0WC32jflF2hY19h044/Gu98ReBfDt1cm7kuG05pGy211VWP0bj8q2fDHhrStBiJsYy8kgG6ZzuZh9ew+lfNU8hx1TEQjW5VCLTuutttP6sZTzrBwozdK7nJNWfS/9fM3BRSCivt2fJi1y/iu9u5LtdMs2KfJvlbdt49z2HFdRXL+Kra4t7z+0oYRNE8RimQgkY98c4r5ni11v7Nl7NtK65uXfl62/C/lc7cv5fbrm36X7nPGC7ska48ySOSN1AKtkHIyDnNdt4dv21DTEmkx5gJV8dyO9cRNfXF6ptlhU72XaiAkgKMAD867bw1Yvp+lpFL/AKxiWYehPavi+BJS/tCccI5OhyvmvtzX0+dvwPTzVL2KdS3NfT0JLt5JJGjXhV684qGNZkbcvBGe/pUt2rxu7AZV8HPpSRybz93c/wA2AB619TXjzYp+1k1O/wCulvlseXH4NNi9FJ5kQk9RXi/iS917xbfT3FqT9gjlMVvF5oQOR2AJG5iOfxr2eGPy4VT0HNeMa2upeD757OSxhmtkuWuLC4kVsIxGMgggE4AyDnkZr0s29p7Cn7VtL7Vu+n/B+Z4uP2X8pX8OXHiHw6Y9Wj3fY8K80JlBJjJxuKZyB6HFes+Ktei0Xwfe+IAnmJBbecin+IkfKPzIryjQ5tW8SONLtbKEySxJb3N6FbPkqc4bnaPyya9V8WaAmteDL3w8smwTWvkxsexAG0/mBTyO/JLkbcfPv1t+Bz0faexn7Le2nqfOK6NrnjU2niDVteDvqL3KpH5gzGYkLAAE4C8Y9hzW98HvEOv+E/Glj4X1i48/TtTRTCBMJEUuMo6MOx6Ee/tXHz6rr/g1E8P6lpEEVxZvP5ckyvuxKhR9pBAZSDkGut+DWhaz4r8U6Nrl9Zi30vRLdIo5dpUTlAQgGepyckjjivXW58NgZN4qn7Hm9rdc2/lzXv8AM+jxRSiitz9PCiiigBiQxIxZY0UnqQop9FFKMVFWSBu4YpAqjooH0FLRRZbgFMlijmQpLGjqeoYZFPopgMhhhhTZDEka+iqAKfRRQtAIbm1trkAXFvFMByN6BsfnUqKqKFVQqjoAMClooFZXuFFFFAz/2Q=="/>
          <p:cNvSpPr>
            <a:spLocks noChangeAspect="1" noChangeArrowheads="1"/>
          </p:cNvSpPr>
          <p:nvPr/>
        </p:nvSpPr>
        <p:spPr bwMode="auto">
          <a:xfrm>
            <a:off x="21272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97823" y="3586497"/>
            <a:ext cx="1262873" cy="286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9137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Contact details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Mrs Higgins: </a:t>
            </a:r>
            <a:r>
              <a:rPr lang="en-GB" dirty="0">
                <a:hlinkClick r:id="rId2"/>
              </a:rPr>
              <a:t>starling@parkfieldschool.co.uk</a:t>
            </a:r>
            <a:r>
              <a:rPr lang="en-GB" dirty="0"/>
              <a:t> </a:t>
            </a:r>
          </a:p>
          <a:p>
            <a:r>
              <a:rPr lang="en-GB" dirty="0"/>
              <a:t>Miss Isaacs: </a:t>
            </a:r>
            <a:r>
              <a:rPr lang="en-GB" dirty="0">
                <a:hlinkClick r:id="rId3"/>
              </a:rPr>
              <a:t>skylark@parkfieldschool.co.uk</a:t>
            </a:r>
            <a:r>
              <a:rPr lang="en-GB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2310777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Century Gothic" pitchFamily="34" charset="0"/>
              </a:rPr>
              <a:t>Any questions? 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1" y="2471936"/>
            <a:ext cx="2635349" cy="2088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92738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d625f226-d08d-4266-ba96-3b11ed3c947a" xsi:nil="true"/>
    <lcf76f155ced4ddcb4097134ff3c332f xmlns="da9962b9-5a2a-4c27-8c1d-88abce1f3c2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3513BEC98A5846B7DCBB064EF0BB32" ma:contentTypeVersion="16" ma:contentTypeDescription="Create a new document." ma:contentTypeScope="" ma:versionID="8dbfd9b8fce71798ffbbf02a7593f6bc">
  <xsd:schema xmlns:xsd="http://www.w3.org/2001/XMLSchema" xmlns:xs="http://www.w3.org/2001/XMLSchema" xmlns:p="http://schemas.microsoft.com/office/2006/metadata/properties" xmlns:ns2="da9962b9-5a2a-4c27-8c1d-88abce1f3c29" xmlns:ns3="d625f226-d08d-4266-ba96-3b11ed3c947a" targetNamespace="http://schemas.microsoft.com/office/2006/metadata/properties" ma:root="true" ma:fieldsID="a1b35f41b4457c1cbb40c9c5572692bc" ns2:_="" ns3:_="">
    <xsd:import namespace="da9962b9-5a2a-4c27-8c1d-88abce1f3c29"/>
    <xsd:import namespace="d625f226-d08d-4266-ba96-3b11ed3c94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a9962b9-5a2a-4c27-8c1d-88abce1f3c2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858d860-5831-4b8f-8a60-39baed71e3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25f226-d08d-4266-ba96-3b11ed3c947a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fba6f973-2131-44ee-98ce-9cc323a6f79e}" ma:internalName="TaxCatchAll" ma:showField="CatchAllData" ma:web="d625f226-d08d-4266-ba96-3b11ed3c947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4DD264A-1A8E-4BB4-8405-29227D1CFFD5}">
  <ds:schemaRefs>
    <ds:schemaRef ds:uri="http://purl.org/dc/dcmitype/"/>
    <ds:schemaRef ds:uri="d625f226-d08d-4266-ba96-3b11ed3c947a"/>
    <ds:schemaRef ds:uri="http://purl.org/dc/terms/"/>
    <ds:schemaRef ds:uri="http://schemas.microsoft.com/office/2006/documentManagement/types"/>
    <ds:schemaRef ds:uri="http://www.w3.org/XML/1998/namespace"/>
    <ds:schemaRef ds:uri="da9962b9-5a2a-4c27-8c1d-88abce1f3c29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7CB715F9-BC30-4105-B85A-B495C266A39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a9962b9-5a2a-4c27-8c1d-88abce1f3c29"/>
    <ds:schemaRef ds:uri="d625f226-d08d-4266-ba96-3b11ed3c947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B35D225-FC9C-4921-93B8-44F7137E418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968</TotalTime>
  <Words>619</Words>
  <Application>Microsoft Office PowerPoint</Application>
  <PresentationFormat>On-screen Show (4:3)</PresentationFormat>
  <Paragraphs>101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Century Gothic</vt:lpstr>
      <vt:lpstr>Segoe UI</vt:lpstr>
      <vt:lpstr>Wingdings</vt:lpstr>
      <vt:lpstr>Office Theme</vt:lpstr>
      <vt:lpstr>Year 3 Curriculum Evening </vt:lpstr>
      <vt:lpstr>Meet the team! </vt:lpstr>
      <vt:lpstr>Structure of the day… </vt:lpstr>
      <vt:lpstr>What does my child need to bring to school? </vt:lpstr>
      <vt:lpstr>Curriculum Overview</vt:lpstr>
      <vt:lpstr>English </vt:lpstr>
      <vt:lpstr>PowerPoint Presentation</vt:lpstr>
      <vt:lpstr>Reading </vt:lpstr>
      <vt:lpstr>Maths </vt:lpstr>
      <vt:lpstr>Problem solving &amp; reasoning… </vt:lpstr>
      <vt:lpstr>Personal, Social, Health and Economic (PSHE) education</vt:lpstr>
      <vt:lpstr>P.E </vt:lpstr>
      <vt:lpstr>Homework expectations</vt:lpstr>
      <vt:lpstr>PowerPoint Presentation</vt:lpstr>
      <vt:lpstr>PowerPoint Presentation</vt:lpstr>
      <vt:lpstr>PowerPoint Presentation</vt:lpstr>
      <vt:lpstr>Year group page</vt:lpstr>
      <vt:lpstr>PowerPoint Presentation</vt:lpstr>
      <vt:lpstr>Contact details</vt:lpstr>
      <vt:lpstr>Any questions?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Curriculum Evening</dc:title>
  <dc:creator>Hollie Bowkett</dc:creator>
  <cp:lastModifiedBy>Hollie Bowkett</cp:lastModifiedBy>
  <cp:revision>54</cp:revision>
  <dcterms:created xsi:type="dcterms:W3CDTF">2019-05-15T06:32:10Z</dcterms:created>
  <dcterms:modified xsi:type="dcterms:W3CDTF">2025-09-12T13:04:43Z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0x010100DC3513BEC98A5846B7DCBB064EF0BB32</vt:lpwstr>
  </property>
  <property fmtid="{D5CDD505-2E9C-101B-9397-08002B2CF9AE}" pid="3" name="MediaServiceImageTags">
    <vt:lpwstr/>
  </property>
</Properties>
</file>