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8"/>
  </p:handoutMasterIdLst>
  <p:sldIdLst>
    <p:sldId id="256" r:id="rId5"/>
    <p:sldId id="257" r:id="rId6"/>
    <p:sldId id="266" r:id="rId7"/>
    <p:sldId id="279" r:id="rId8"/>
    <p:sldId id="286" r:id="rId9"/>
    <p:sldId id="288" r:id="rId10"/>
    <p:sldId id="287" r:id="rId11"/>
    <p:sldId id="268" r:id="rId12"/>
    <p:sldId id="262" r:id="rId13"/>
    <p:sldId id="289" r:id="rId14"/>
    <p:sldId id="261" r:id="rId15"/>
    <p:sldId id="269" r:id="rId16"/>
    <p:sldId id="285" r:id="rId17"/>
    <p:sldId id="290" r:id="rId18"/>
    <p:sldId id="267" r:id="rId19"/>
    <p:sldId id="263" r:id="rId20"/>
    <p:sldId id="278" r:id="rId21"/>
    <p:sldId id="283" r:id="rId22"/>
    <p:sldId id="282" r:id="rId23"/>
    <p:sldId id="265" r:id="rId24"/>
    <p:sldId id="271" r:id="rId25"/>
    <p:sldId id="284" r:id="rId26"/>
    <p:sldId id="280" r:id="rId27"/>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9F8"/>
    <a:srgbClr val="DEE7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77" y="26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Parkes" userId="S::aparkes@parkfieldschool.co.uk::7022dd81-851e-4a4a-b1a5-c2d3ed0b6f50" providerId="AD" clId="Web-{4E275F87-5A51-1CBA-6744-55952402B2DE}"/>
  </pc:docChgLst>
  <pc:docChgLst>
    <pc:chgData name="Hollie Bowkett" userId="S::hbowkett@parkfieldschool.co.uk::e7493170-68bd-46f3-aac8-ef24fb5d3cb9" providerId="AD" clId="Web-{0D4F92D4-4327-16B4-5A5B-87398BBAE17C}"/>
  </pc:docChgLst>
  <pc:docChgLst>
    <pc:chgData name="Pheobe Crane" userId="S::pcrane@parkfieldschool.co.uk::4ff9ef08-a878-40bf-bf49-73a946d45fd2" providerId="AD" clId="Web-{A4637F6B-DE89-1DAF-3E4F-959A06F0362B}"/>
  </pc:docChgLst>
  <pc:docChgLst>
    <pc:chgData name="Hollie Bowkett" userId="e7493170-68bd-46f3-aac8-ef24fb5d3cb9" providerId="ADAL" clId="{121B0C55-517F-43BC-926B-29CB5D0A15DF}"/>
    <pc:docChg chg="custSel addSld delSld modSld sldOrd">
      <pc:chgData name="Hollie Bowkett" userId="e7493170-68bd-46f3-aac8-ef24fb5d3cb9" providerId="ADAL" clId="{121B0C55-517F-43BC-926B-29CB5D0A15DF}" dt="2026-09-04T16:39:44.789" v="1631" actId="20577"/>
      <pc:docMkLst>
        <pc:docMk/>
      </pc:docMkLst>
      <pc:sldChg chg="addSp delSp modSp">
        <pc:chgData name="Hollie Bowkett" userId="e7493170-68bd-46f3-aac8-ef24fb5d3cb9" providerId="ADAL" clId="{121B0C55-517F-43BC-926B-29CB5D0A15DF}" dt="2026-09-04T15:58:26.290" v="294" actId="478"/>
        <pc:sldMkLst>
          <pc:docMk/>
          <pc:sldMk cId="1061366865" sldId="256"/>
        </pc:sldMkLst>
        <pc:spChg chg="del">
          <ac:chgData name="Hollie Bowkett" userId="e7493170-68bd-46f3-aac8-ef24fb5d3cb9" providerId="ADAL" clId="{121B0C55-517F-43BC-926B-29CB5D0A15DF}" dt="2026-09-04T15:58:26.290" v="294" actId="478"/>
          <ac:spMkLst>
            <pc:docMk/>
            <pc:sldMk cId="1061366865" sldId="256"/>
            <ac:spMk id="3" creationId="{00000000-0000-0000-0000-000000000000}"/>
          </ac:spMkLst>
        </pc:spChg>
        <pc:picChg chg="add mod">
          <ac:chgData name="Hollie Bowkett" userId="e7493170-68bd-46f3-aac8-ef24fb5d3cb9" providerId="ADAL" clId="{121B0C55-517F-43BC-926B-29CB5D0A15DF}" dt="2026-09-04T15:58:24.896" v="293" actId="1076"/>
          <ac:picMkLst>
            <pc:docMk/>
            <pc:sldMk cId="1061366865" sldId="256"/>
            <ac:picMk id="4" creationId="{9CB21562-D66D-4F08-A803-8F03512877C3}"/>
          </ac:picMkLst>
        </pc:picChg>
        <pc:picChg chg="del">
          <ac:chgData name="Hollie Bowkett" userId="e7493170-68bd-46f3-aac8-ef24fb5d3cb9" providerId="ADAL" clId="{121B0C55-517F-43BC-926B-29CB5D0A15DF}" dt="2026-09-04T15:50:09.023" v="112" actId="478"/>
          <ac:picMkLst>
            <pc:docMk/>
            <pc:sldMk cId="1061366865" sldId="256"/>
            <ac:picMk id="3075" creationId="{00000000-0000-0000-0000-000000000000}"/>
          </ac:picMkLst>
        </pc:picChg>
      </pc:sldChg>
      <pc:sldChg chg="modSp">
        <pc:chgData name="Hollie Bowkett" userId="e7493170-68bd-46f3-aac8-ef24fb5d3cb9" providerId="ADAL" clId="{121B0C55-517F-43BC-926B-29CB5D0A15DF}" dt="2026-09-04T15:46:51.080" v="104" actId="113"/>
        <pc:sldMkLst>
          <pc:docMk/>
          <pc:sldMk cId="543715072" sldId="257"/>
        </pc:sldMkLst>
        <pc:spChg chg="mod">
          <ac:chgData name="Hollie Bowkett" userId="e7493170-68bd-46f3-aac8-ef24fb5d3cb9" providerId="ADAL" clId="{121B0C55-517F-43BC-926B-29CB5D0A15DF}" dt="2026-09-04T15:46:51.080" v="104" actId="113"/>
          <ac:spMkLst>
            <pc:docMk/>
            <pc:sldMk cId="543715072" sldId="257"/>
            <ac:spMk id="3" creationId="{00000000-0000-0000-0000-000000000000}"/>
          </ac:spMkLst>
        </pc:spChg>
      </pc:sldChg>
      <pc:sldChg chg="delSp del">
        <pc:chgData name="Hollie Bowkett" userId="e7493170-68bd-46f3-aac8-ef24fb5d3cb9" providerId="ADAL" clId="{121B0C55-517F-43BC-926B-29CB5D0A15DF}" dt="2026-09-04T15:55:45.275" v="144" actId="2696"/>
        <pc:sldMkLst>
          <pc:docMk/>
          <pc:sldMk cId="2668732888" sldId="260"/>
        </pc:sldMkLst>
        <pc:picChg chg="del">
          <ac:chgData name="Hollie Bowkett" userId="e7493170-68bd-46f3-aac8-ef24fb5d3cb9" providerId="ADAL" clId="{121B0C55-517F-43BC-926B-29CB5D0A15DF}" dt="2026-09-04T15:52:57.042" v="133" actId="478"/>
          <ac:picMkLst>
            <pc:docMk/>
            <pc:sldMk cId="2668732888" sldId="260"/>
            <ac:picMk id="4098" creationId="{00000000-0000-0000-0000-000000000000}"/>
          </ac:picMkLst>
        </pc:picChg>
      </pc:sldChg>
      <pc:sldChg chg="modSp">
        <pc:chgData name="Hollie Bowkett" userId="e7493170-68bd-46f3-aac8-ef24fb5d3cb9" providerId="ADAL" clId="{121B0C55-517F-43BC-926B-29CB5D0A15DF}" dt="2026-09-04T16:00:33.443" v="774" actId="313"/>
        <pc:sldMkLst>
          <pc:docMk/>
          <pc:sldMk cId="3571243879" sldId="262"/>
        </pc:sldMkLst>
        <pc:spChg chg="mod">
          <ac:chgData name="Hollie Bowkett" userId="e7493170-68bd-46f3-aac8-ef24fb5d3cb9" providerId="ADAL" clId="{121B0C55-517F-43BC-926B-29CB5D0A15DF}" dt="2026-09-04T16:00:33.443" v="774" actId="313"/>
          <ac:spMkLst>
            <pc:docMk/>
            <pc:sldMk cId="3571243879" sldId="262"/>
            <ac:spMk id="5" creationId="{00000000-0000-0000-0000-000000000000}"/>
          </ac:spMkLst>
        </pc:spChg>
      </pc:sldChg>
      <pc:sldChg chg="modSp">
        <pc:chgData name="Hollie Bowkett" userId="e7493170-68bd-46f3-aac8-ef24fb5d3cb9" providerId="ADAL" clId="{121B0C55-517F-43BC-926B-29CB5D0A15DF}" dt="2026-09-04T16:26:22.780" v="1533" actId="20577"/>
        <pc:sldMkLst>
          <pc:docMk/>
          <pc:sldMk cId="3998464781" sldId="265"/>
        </pc:sldMkLst>
        <pc:spChg chg="mod">
          <ac:chgData name="Hollie Bowkett" userId="e7493170-68bd-46f3-aac8-ef24fb5d3cb9" providerId="ADAL" clId="{121B0C55-517F-43BC-926B-29CB5D0A15DF}" dt="2026-09-04T16:25:35.687" v="1530" actId="2711"/>
          <ac:spMkLst>
            <pc:docMk/>
            <pc:sldMk cId="3998464781" sldId="265"/>
            <ac:spMk id="2" creationId="{00000000-0000-0000-0000-000000000000}"/>
          </ac:spMkLst>
        </pc:spChg>
        <pc:spChg chg="mod">
          <ac:chgData name="Hollie Bowkett" userId="e7493170-68bd-46f3-aac8-ef24fb5d3cb9" providerId="ADAL" clId="{121B0C55-517F-43BC-926B-29CB5D0A15DF}" dt="2026-09-04T16:26:22.780" v="1533" actId="20577"/>
          <ac:spMkLst>
            <pc:docMk/>
            <pc:sldMk cId="3998464781" sldId="265"/>
            <ac:spMk id="3" creationId="{00000000-0000-0000-0000-000000000000}"/>
          </ac:spMkLst>
        </pc:spChg>
      </pc:sldChg>
      <pc:sldChg chg="modSp">
        <pc:chgData name="Hollie Bowkett" userId="e7493170-68bd-46f3-aac8-ef24fb5d3cb9" providerId="ADAL" clId="{121B0C55-517F-43BC-926B-29CB5D0A15DF}" dt="2026-09-04T16:39:44.789" v="1631" actId="20577"/>
        <pc:sldMkLst>
          <pc:docMk/>
          <pc:sldMk cId="1934793988" sldId="266"/>
        </pc:sldMkLst>
        <pc:spChg chg="mod">
          <ac:chgData name="Hollie Bowkett" userId="e7493170-68bd-46f3-aac8-ef24fb5d3cb9" providerId="ADAL" clId="{121B0C55-517F-43BC-926B-29CB5D0A15DF}" dt="2026-09-04T16:39:44.789" v="1631" actId="20577"/>
          <ac:spMkLst>
            <pc:docMk/>
            <pc:sldMk cId="1934793988" sldId="266"/>
            <ac:spMk id="3" creationId="{00000000-0000-0000-0000-000000000000}"/>
          </ac:spMkLst>
        </pc:spChg>
      </pc:sldChg>
      <pc:sldChg chg="modSp">
        <pc:chgData name="Hollie Bowkett" userId="e7493170-68bd-46f3-aac8-ef24fb5d3cb9" providerId="ADAL" clId="{121B0C55-517F-43BC-926B-29CB5D0A15DF}" dt="2026-09-04T16:25:11.727" v="1529" actId="20577"/>
        <pc:sldMkLst>
          <pc:docMk/>
          <pc:sldMk cId="2466198206" sldId="267"/>
        </pc:sldMkLst>
        <pc:spChg chg="mod">
          <ac:chgData name="Hollie Bowkett" userId="e7493170-68bd-46f3-aac8-ef24fb5d3cb9" providerId="ADAL" clId="{121B0C55-517F-43BC-926B-29CB5D0A15DF}" dt="2026-09-04T16:25:11.727" v="1529" actId="20577"/>
          <ac:spMkLst>
            <pc:docMk/>
            <pc:sldMk cId="2466198206" sldId="267"/>
            <ac:spMk id="3" creationId="{00000000-0000-0000-0000-000000000000}"/>
          </ac:spMkLst>
        </pc:spChg>
      </pc:sldChg>
      <pc:sldChg chg="addSp delSp modSp">
        <pc:chgData name="Hollie Bowkett" userId="e7493170-68bd-46f3-aac8-ef24fb5d3cb9" providerId="ADAL" clId="{121B0C55-517F-43BC-926B-29CB5D0A15DF}" dt="2026-09-04T16:32:35.663" v="1588" actId="1076"/>
        <pc:sldMkLst>
          <pc:docMk/>
          <pc:sldMk cId="2235913744" sldId="271"/>
        </pc:sldMkLst>
        <pc:spChg chg="del">
          <ac:chgData name="Hollie Bowkett" userId="e7493170-68bd-46f3-aac8-ef24fb5d3cb9" providerId="ADAL" clId="{121B0C55-517F-43BC-926B-29CB5D0A15DF}" dt="2026-09-04T15:49:43.710" v="105" actId="478"/>
          <ac:spMkLst>
            <pc:docMk/>
            <pc:sldMk cId="2235913744" sldId="271"/>
            <ac:spMk id="3" creationId="{C4121098-DF2F-D12D-E143-1D28AC5266B2}"/>
          </ac:spMkLst>
        </pc:spChg>
        <pc:picChg chg="add mod">
          <ac:chgData name="Hollie Bowkett" userId="e7493170-68bd-46f3-aac8-ef24fb5d3cb9" providerId="ADAL" clId="{121B0C55-517F-43BC-926B-29CB5D0A15DF}" dt="2026-09-04T16:27:54.167" v="1555" actId="1076"/>
          <ac:picMkLst>
            <pc:docMk/>
            <pc:sldMk cId="2235913744" sldId="271"/>
            <ac:picMk id="2" creationId="{F6E61F9F-AB5D-4798-AEC1-4DE04F9D3A05}"/>
          </ac:picMkLst>
        </pc:picChg>
        <pc:picChg chg="add mod">
          <ac:chgData name="Hollie Bowkett" userId="e7493170-68bd-46f3-aac8-ef24fb5d3cb9" providerId="ADAL" clId="{121B0C55-517F-43BC-926B-29CB5D0A15DF}" dt="2026-09-04T16:32:26.582" v="1583" actId="1076"/>
          <ac:picMkLst>
            <pc:docMk/>
            <pc:sldMk cId="2235913744" sldId="271"/>
            <ac:picMk id="4" creationId="{BD3D3754-7B85-4CA9-9C94-C184DC51045A}"/>
          </ac:picMkLst>
        </pc:picChg>
        <pc:picChg chg="add mod">
          <ac:chgData name="Hollie Bowkett" userId="e7493170-68bd-46f3-aac8-ef24fb5d3cb9" providerId="ADAL" clId="{121B0C55-517F-43BC-926B-29CB5D0A15DF}" dt="2026-09-04T16:32:28.766" v="1584" actId="1076"/>
          <ac:picMkLst>
            <pc:docMk/>
            <pc:sldMk cId="2235913744" sldId="271"/>
            <ac:picMk id="5" creationId="{65085739-822D-4F4A-BDA3-CA28FE99C79D}"/>
          </ac:picMkLst>
        </pc:picChg>
        <pc:picChg chg="add mod">
          <ac:chgData name="Hollie Bowkett" userId="e7493170-68bd-46f3-aac8-ef24fb5d3cb9" providerId="ADAL" clId="{121B0C55-517F-43BC-926B-29CB5D0A15DF}" dt="2026-09-04T16:32:33.719" v="1586" actId="1076"/>
          <ac:picMkLst>
            <pc:docMk/>
            <pc:sldMk cId="2235913744" sldId="271"/>
            <ac:picMk id="6" creationId="{B6D9DB64-7591-4E07-923F-0E184DD8CBBD}"/>
          </ac:picMkLst>
        </pc:picChg>
        <pc:picChg chg="add mod">
          <ac:chgData name="Hollie Bowkett" userId="e7493170-68bd-46f3-aac8-ef24fb5d3cb9" providerId="ADAL" clId="{121B0C55-517F-43BC-926B-29CB5D0A15DF}" dt="2026-09-04T16:32:31.430" v="1585" actId="1076"/>
          <ac:picMkLst>
            <pc:docMk/>
            <pc:sldMk cId="2235913744" sldId="271"/>
            <ac:picMk id="7" creationId="{50DBB0C7-7A2D-469A-AE4D-5A8B5FE8EC02}"/>
          </ac:picMkLst>
        </pc:picChg>
        <pc:picChg chg="add mod">
          <ac:chgData name="Hollie Bowkett" userId="e7493170-68bd-46f3-aac8-ef24fb5d3cb9" providerId="ADAL" clId="{121B0C55-517F-43BC-926B-29CB5D0A15DF}" dt="2026-09-04T16:32:35.663" v="1588" actId="1076"/>
          <ac:picMkLst>
            <pc:docMk/>
            <pc:sldMk cId="2235913744" sldId="271"/>
            <ac:picMk id="8" creationId="{8319F459-D238-4DEE-979D-2D786A5A4712}"/>
          </ac:picMkLst>
        </pc:picChg>
        <pc:picChg chg="del">
          <ac:chgData name="Hollie Bowkett" userId="e7493170-68bd-46f3-aac8-ef24fb5d3cb9" providerId="ADAL" clId="{121B0C55-517F-43BC-926B-29CB5D0A15DF}" dt="2026-09-04T16:27:50.148" v="1551" actId="478"/>
          <ac:picMkLst>
            <pc:docMk/>
            <pc:sldMk cId="2235913744" sldId="271"/>
            <ac:picMk id="1026" creationId="{00000000-0000-0000-0000-000000000000}"/>
          </ac:picMkLst>
        </pc:picChg>
        <pc:picChg chg="del">
          <ac:chgData name="Hollie Bowkett" userId="e7493170-68bd-46f3-aac8-ef24fb5d3cb9" providerId="ADAL" clId="{121B0C55-517F-43BC-926B-29CB5D0A15DF}" dt="2026-09-04T16:27:49.608" v="1550" actId="478"/>
          <ac:picMkLst>
            <pc:docMk/>
            <pc:sldMk cId="2235913744" sldId="271"/>
            <ac:picMk id="1027" creationId="{00000000-0000-0000-0000-000000000000}"/>
          </ac:picMkLst>
        </pc:picChg>
        <pc:picChg chg="del">
          <ac:chgData name="Hollie Bowkett" userId="e7493170-68bd-46f3-aac8-ef24fb5d3cb9" providerId="ADAL" clId="{121B0C55-517F-43BC-926B-29CB5D0A15DF}" dt="2026-09-04T16:27:48.987" v="1549" actId="478"/>
          <ac:picMkLst>
            <pc:docMk/>
            <pc:sldMk cId="2235913744" sldId="271"/>
            <ac:picMk id="1028" creationId="{00000000-0000-0000-0000-000000000000}"/>
          </ac:picMkLst>
        </pc:picChg>
        <pc:picChg chg="del">
          <ac:chgData name="Hollie Bowkett" userId="e7493170-68bd-46f3-aac8-ef24fb5d3cb9" providerId="ADAL" clId="{121B0C55-517F-43BC-926B-29CB5D0A15DF}" dt="2026-09-04T16:27:50.794" v="1552" actId="478"/>
          <ac:picMkLst>
            <pc:docMk/>
            <pc:sldMk cId="2235913744" sldId="271"/>
            <ac:picMk id="1029" creationId="{00000000-0000-0000-0000-000000000000}"/>
          </ac:picMkLst>
        </pc:picChg>
        <pc:picChg chg="del">
          <ac:chgData name="Hollie Bowkett" userId="e7493170-68bd-46f3-aac8-ef24fb5d3cb9" providerId="ADAL" clId="{121B0C55-517F-43BC-926B-29CB5D0A15DF}" dt="2026-09-04T16:27:51.252" v="1553" actId="478"/>
          <ac:picMkLst>
            <pc:docMk/>
            <pc:sldMk cId="2235913744" sldId="271"/>
            <ac:picMk id="1030" creationId="{00000000-0000-0000-0000-000000000000}"/>
          </ac:picMkLst>
        </pc:picChg>
      </pc:sldChg>
      <pc:sldChg chg="addSp delSp modSp">
        <pc:chgData name="Hollie Bowkett" userId="e7493170-68bd-46f3-aac8-ef24fb5d3cb9" providerId="ADAL" clId="{121B0C55-517F-43BC-926B-29CB5D0A15DF}" dt="2026-09-04T16:33:57.577" v="1591" actId="1076"/>
        <pc:sldMkLst>
          <pc:docMk/>
          <pc:sldMk cId="388334838" sldId="278"/>
        </pc:sldMkLst>
        <pc:picChg chg="del">
          <ac:chgData name="Hollie Bowkett" userId="e7493170-68bd-46f3-aac8-ef24fb5d3cb9" providerId="ADAL" clId="{121B0C55-517F-43BC-926B-29CB5D0A15DF}" dt="2026-09-04T16:33:53.406" v="1589" actId="478"/>
          <ac:picMkLst>
            <pc:docMk/>
            <pc:sldMk cId="388334838" sldId="278"/>
            <ac:picMk id="2" creationId="{00000000-0000-0000-0000-000000000000}"/>
          </ac:picMkLst>
        </pc:picChg>
        <pc:picChg chg="add mod">
          <ac:chgData name="Hollie Bowkett" userId="e7493170-68bd-46f3-aac8-ef24fb5d3cb9" providerId="ADAL" clId="{121B0C55-517F-43BC-926B-29CB5D0A15DF}" dt="2026-09-04T16:33:57.577" v="1591" actId="1076"/>
          <ac:picMkLst>
            <pc:docMk/>
            <pc:sldMk cId="388334838" sldId="278"/>
            <ac:picMk id="4" creationId="{C8DD47F2-B54E-4771-81AA-F4D1BA497665}"/>
          </ac:picMkLst>
        </pc:picChg>
      </pc:sldChg>
      <pc:sldChg chg="modSp">
        <pc:chgData name="Hollie Bowkett" userId="e7493170-68bd-46f3-aac8-ef24fb5d3cb9" providerId="ADAL" clId="{121B0C55-517F-43BC-926B-29CB5D0A15DF}" dt="2026-09-04T15:58:02.480" v="289" actId="20577"/>
        <pc:sldMkLst>
          <pc:docMk/>
          <pc:sldMk cId="104920748" sldId="279"/>
        </pc:sldMkLst>
        <pc:spChg chg="mod">
          <ac:chgData name="Hollie Bowkett" userId="e7493170-68bd-46f3-aac8-ef24fb5d3cb9" providerId="ADAL" clId="{121B0C55-517F-43BC-926B-29CB5D0A15DF}" dt="2026-09-04T15:58:02.480" v="289" actId="20577"/>
          <ac:spMkLst>
            <pc:docMk/>
            <pc:sldMk cId="104920748" sldId="279"/>
            <ac:spMk id="3" creationId="{00000000-0000-0000-0000-000000000000}"/>
          </ac:spMkLst>
        </pc:spChg>
      </pc:sldChg>
      <pc:sldChg chg="delSp modSp">
        <pc:chgData name="Hollie Bowkett" userId="e7493170-68bd-46f3-aac8-ef24fb5d3cb9" providerId="ADAL" clId="{121B0C55-517F-43BC-926B-29CB5D0A15DF}" dt="2026-09-04T15:50:02.532" v="111" actId="478"/>
        <pc:sldMkLst>
          <pc:docMk/>
          <pc:sldMk cId="3709273842" sldId="280"/>
        </pc:sldMkLst>
        <pc:spChg chg="mod">
          <ac:chgData name="Hollie Bowkett" userId="e7493170-68bd-46f3-aac8-ef24fb5d3cb9" providerId="ADAL" clId="{121B0C55-517F-43BC-926B-29CB5D0A15DF}" dt="2026-09-04T15:50:00.389" v="110" actId="20577"/>
          <ac:spMkLst>
            <pc:docMk/>
            <pc:sldMk cId="3709273842" sldId="280"/>
            <ac:spMk id="2" creationId="{00000000-0000-0000-0000-000000000000}"/>
          </ac:spMkLst>
        </pc:spChg>
        <pc:picChg chg="del">
          <ac:chgData name="Hollie Bowkett" userId="e7493170-68bd-46f3-aac8-ef24fb5d3cb9" providerId="ADAL" clId="{121B0C55-517F-43BC-926B-29CB5D0A15DF}" dt="2026-09-04T15:50:02.532" v="111" actId="478"/>
          <ac:picMkLst>
            <pc:docMk/>
            <pc:sldMk cId="3709273842" sldId="280"/>
            <ac:picMk id="19458" creationId="{00000000-0000-0000-0000-000000000000}"/>
          </ac:picMkLst>
        </pc:picChg>
      </pc:sldChg>
      <pc:sldChg chg="modSp del">
        <pc:chgData name="Hollie Bowkett" userId="e7493170-68bd-46f3-aac8-ef24fb5d3cb9" providerId="ADAL" clId="{121B0C55-517F-43BC-926B-29CB5D0A15DF}" dt="2026-09-04T16:22:51.128" v="1482" actId="2696"/>
        <pc:sldMkLst>
          <pc:docMk/>
          <pc:sldMk cId="937974951" sldId="281"/>
        </pc:sldMkLst>
        <pc:spChg chg="mod">
          <ac:chgData name="Hollie Bowkett" userId="e7493170-68bd-46f3-aac8-ef24fb5d3cb9" providerId="ADAL" clId="{121B0C55-517F-43BC-926B-29CB5D0A15DF}" dt="2026-09-04T16:22:45.609" v="1479"/>
          <ac:spMkLst>
            <pc:docMk/>
            <pc:sldMk cId="937974951" sldId="281"/>
            <ac:spMk id="2" creationId="{00000000-0000-0000-0000-000000000000}"/>
          </ac:spMkLst>
        </pc:spChg>
        <pc:spChg chg="mod">
          <ac:chgData name="Hollie Bowkett" userId="e7493170-68bd-46f3-aac8-ef24fb5d3cb9" providerId="ADAL" clId="{121B0C55-517F-43BC-926B-29CB5D0A15DF}" dt="2026-09-04T16:22:38.492" v="1477"/>
          <ac:spMkLst>
            <pc:docMk/>
            <pc:sldMk cId="937974951" sldId="281"/>
            <ac:spMk id="3" creationId="{00000000-0000-0000-0000-000000000000}"/>
          </ac:spMkLst>
        </pc:spChg>
      </pc:sldChg>
      <pc:sldChg chg="modSp">
        <pc:chgData name="Hollie Bowkett" userId="e7493170-68bd-46f3-aac8-ef24fb5d3cb9" providerId="ADAL" clId="{121B0C55-517F-43BC-926B-29CB5D0A15DF}" dt="2026-09-04T16:26:32.308" v="1548" actId="20577"/>
        <pc:sldMkLst>
          <pc:docMk/>
          <pc:sldMk cId="4015420365" sldId="284"/>
        </pc:sldMkLst>
        <pc:spChg chg="mod">
          <ac:chgData name="Hollie Bowkett" userId="e7493170-68bd-46f3-aac8-ef24fb5d3cb9" providerId="ADAL" clId="{121B0C55-517F-43BC-926B-29CB5D0A15DF}" dt="2026-09-04T16:26:32.308" v="1548" actId="20577"/>
          <ac:spMkLst>
            <pc:docMk/>
            <pc:sldMk cId="4015420365" sldId="284"/>
            <ac:spMk id="3" creationId="{00000000-0000-0000-0000-000000000000}"/>
          </ac:spMkLst>
        </pc:spChg>
      </pc:sldChg>
      <pc:sldChg chg="addSp delSp modSp">
        <pc:chgData name="Hollie Bowkett" userId="e7493170-68bd-46f3-aac8-ef24fb5d3cb9" providerId="ADAL" clId="{121B0C55-517F-43BC-926B-29CB5D0A15DF}" dt="2026-09-04T15:52:44.135" v="132" actId="1076"/>
        <pc:sldMkLst>
          <pc:docMk/>
          <pc:sldMk cId="1304825756" sldId="286"/>
        </pc:sldMkLst>
        <pc:spChg chg="add del mod">
          <ac:chgData name="Hollie Bowkett" userId="e7493170-68bd-46f3-aac8-ef24fb5d3cb9" providerId="ADAL" clId="{121B0C55-517F-43BC-926B-29CB5D0A15DF}" dt="2026-09-04T15:51:04.282" v="114" actId="478"/>
          <ac:spMkLst>
            <pc:docMk/>
            <pc:sldMk cId="1304825756" sldId="286"/>
            <ac:spMk id="7" creationId="{223A0216-97AA-4741-9F36-0295EB50392A}"/>
          </ac:spMkLst>
        </pc:spChg>
        <pc:picChg chg="del">
          <ac:chgData name="Hollie Bowkett" userId="e7493170-68bd-46f3-aac8-ef24fb5d3cb9" providerId="ADAL" clId="{121B0C55-517F-43BC-926B-29CB5D0A15DF}" dt="2026-09-04T15:50:56.952" v="113" actId="478"/>
          <ac:picMkLst>
            <pc:docMk/>
            <pc:sldMk cId="1304825756" sldId="286"/>
            <ac:picMk id="4" creationId="{11356F5C-3F52-4EE2-A1E3-40FBC2D967AD}"/>
          </ac:picMkLst>
        </pc:picChg>
        <pc:picChg chg="del">
          <ac:chgData name="Hollie Bowkett" userId="e7493170-68bd-46f3-aac8-ef24fb5d3cb9" providerId="ADAL" clId="{121B0C55-517F-43BC-926B-29CB5D0A15DF}" dt="2026-09-04T15:51:05.231" v="115" actId="478"/>
          <ac:picMkLst>
            <pc:docMk/>
            <pc:sldMk cId="1304825756" sldId="286"/>
            <ac:picMk id="5" creationId="{CD0664E8-68E3-41CE-8741-9601EE5012B1}"/>
          </ac:picMkLst>
        </pc:picChg>
        <pc:picChg chg="del">
          <ac:chgData name="Hollie Bowkett" userId="e7493170-68bd-46f3-aac8-ef24fb5d3cb9" providerId="ADAL" clId="{121B0C55-517F-43BC-926B-29CB5D0A15DF}" dt="2026-09-04T15:51:05.685" v="116" actId="478"/>
          <ac:picMkLst>
            <pc:docMk/>
            <pc:sldMk cId="1304825756" sldId="286"/>
            <ac:picMk id="6" creationId="{09511DB9-16C0-4A18-9A4A-F283C58D004C}"/>
          </ac:picMkLst>
        </pc:picChg>
        <pc:picChg chg="add mod">
          <ac:chgData name="Hollie Bowkett" userId="e7493170-68bd-46f3-aac8-ef24fb5d3cb9" providerId="ADAL" clId="{121B0C55-517F-43BC-926B-29CB5D0A15DF}" dt="2026-09-04T15:51:40.604" v="125" actId="14100"/>
          <ac:picMkLst>
            <pc:docMk/>
            <pc:sldMk cId="1304825756" sldId="286"/>
            <ac:picMk id="8" creationId="{BAF5FF4C-7CEB-40FE-B039-329CB72873AE}"/>
          </ac:picMkLst>
        </pc:picChg>
        <pc:picChg chg="add mod">
          <ac:chgData name="Hollie Bowkett" userId="e7493170-68bd-46f3-aac8-ef24fb5d3cb9" providerId="ADAL" clId="{121B0C55-517F-43BC-926B-29CB5D0A15DF}" dt="2026-09-04T15:52:42.127" v="131" actId="1076"/>
          <ac:picMkLst>
            <pc:docMk/>
            <pc:sldMk cId="1304825756" sldId="286"/>
            <ac:picMk id="9" creationId="{FA5B85B5-6BD4-4AD1-8827-5D58D2B6E7C6}"/>
          </ac:picMkLst>
        </pc:picChg>
        <pc:picChg chg="add mod">
          <ac:chgData name="Hollie Bowkett" userId="e7493170-68bd-46f3-aac8-ef24fb5d3cb9" providerId="ADAL" clId="{121B0C55-517F-43BC-926B-29CB5D0A15DF}" dt="2026-09-04T15:52:44.135" v="132" actId="1076"/>
          <ac:picMkLst>
            <pc:docMk/>
            <pc:sldMk cId="1304825756" sldId="286"/>
            <ac:picMk id="10" creationId="{A43FA6A2-FED8-456C-9612-C7653C1CDFB2}"/>
          </ac:picMkLst>
        </pc:picChg>
      </pc:sldChg>
      <pc:sldChg chg="modSp add">
        <pc:chgData name="Hollie Bowkett" userId="e7493170-68bd-46f3-aac8-ef24fb5d3cb9" providerId="ADAL" clId="{121B0C55-517F-43BC-926B-29CB5D0A15DF}" dt="2026-09-04T16:07:31.724" v="891" actId="20577"/>
        <pc:sldMkLst>
          <pc:docMk/>
          <pc:sldMk cId="2981847851" sldId="287"/>
        </pc:sldMkLst>
        <pc:spChg chg="mod">
          <ac:chgData name="Hollie Bowkett" userId="e7493170-68bd-46f3-aac8-ef24fb5d3cb9" providerId="ADAL" clId="{121B0C55-517F-43BC-926B-29CB5D0A15DF}" dt="2026-09-04T16:07:31.724" v="891" actId="20577"/>
          <ac:spMkLst>
            <pc:docMk/>
            <pc:sldMk cId="2981847851" sldId="287"/>
            <ac:spMk id="2" creationId="{737E8477-3BF9-4147-BA27-52F1252786D3}"/>
          </ac:spMkLst>
        </pc:spChg>
        <pc:spChg chg="mod">
          <ac:chgData name="Hollie Bowkett" userId="e7493170-68bd-46f3-aac8-ef24fb5d3cb9" providerId="ADAL" clId="{121B0C55-517F-43BC-926B-29CB5D0A15DF}" dt="2026-09-04T15:57:21.691" v="276" actId="207"/>
          <ac:spMkLst>
            <pc:docMk/>
            <pc:sldMk cId="2981847851" sldId="287"/>
            <ac:spMk id="3" creationId="{195D67C3-E55B-4EB3-B140-DE6F5FE7E41E}"/>
          </ac:spMkLst>
        </pc:spChg>
      </pc:sldChg>
      <pc:sldChg chg="modSp add ord">
        <pc:chgData name="Hollie Bowkett" userId="e7493170-68bd-46f3-aac8-ef24fb5d3cb9" providerId="ADAL" clId="{121B0C55-517F-43BC-926B-29CB5D0A15DF}" dt="2026-09-04T16:07:15.470" v="846"/>
        <pc:sldMkLst>
          <pc:docMk/>
          <pc:sldMk cId="2294815947" sldId="288"/>
        </pc:sldMkLst>
        <pc:spChg chg="mod">
          <ac:chgData name="Hollie Bowkett" userId="e7493170-68bd-46f3-aac8-ef24fb5d3cb9" providerId="ADAL" clId="{121B0C55-517F-43BC-926B-29CB5D0A15DF}" dt="2026-09-04T16:06:44.614" v="845" actId="207"/>
          <ac:spMkLst>
            <pc:docMk/>
            <pc:sldMk cId="2294815947" sldId="288"/>
            <ac:spMk id="2" creationId="{50D00CAD-9375-4A9E-BACD-45C36F6D8C26}"/>
          </ac:spMkLst>
        </pc:spChg>
        <pc:spChg chg="mod">
          <ac:chgData name="Hollie Bowkett" userId="e7493170-68bd-46f3-aac8-ef24fb5d3cb9" providerId="ADAL" clId="{121B0C55-517F-43BC-926B-29CB5D0A15DF}" dt="2026-09-04T16:06:44.614" v="845" actId="207"/>
          <ac:spMkLst>
            <pc:docMk/>
            <pc:sldMk cId="2294815947" sldId="288"/>
            <ac:spMk id="3" creationId="{DA146AD3-8A33-4A64-B34A-F4F72403A891}"/>
          </ac:spMkLst>
        </pc:spChg>
        <pc:spChg chg="mod">
          <ac:chgData name="Hollie Bowkett" userId="e7493170-68bd-46f3-aac8-ef24fb5d3cb9" providerId="ADAL" clId="{121B0C55-517F-43BC-926B-29CB5D0A15DF}" dt="2026-09-04T16:06:44.614" v="845" actId="207"/>
          <ac:spMkLst>
            <pc:docMk/>
            <pc:sldMk cId="2294815947" sldId="288"/>
            <ac:spMk id="4" creationId="{9EB11390-40C7-4A64-91CC-CCB89D0F7E90}"/>
          </ac:spMkLst>
        </pc:spChg>
      </pc:sldChg>
      <pc:sldChg chg="addSp delSp modSp add">
        <pc:chgData name="Hollie Bowkett" userId="e7493170-68bd-46f3-aac8-ef24fb5d3cb9" providerId="ADAL" clId="{121B0C55-517F-43BC-926B-29CB5D0A15DF}" dt="2026-09-04T16:08:59.350" v="907" actId="207"/>
        <pc:sldMkLst>
          <pc:docMk/>
          <pc:sldMk cId="3783950640" sldId="289"/>
        </pc:sldMkLst>
        <pc:spChg chg="mod">
          <ac:chgData name="Hollie Bowkett" userId="e7493170-68bd-46f3-aac8-ef24fb5d3cb9" providerId="ADAL" clId="{121B0C55-517F-43BC-926B-29CB5D0A15DF}" dt="2026-09-04T16:08:59.350" v="907" actId="207"/>
          <ac:spMkLst>
            <pc:docMk/>
            <pc:sldMk cId="3783950640" sldId="289"/>
            <ac:spMk id="2" creationId="{90032177-9F7A-4F4F-956A-4D7797794421}"/>
          </ac:spMkLst>
        </pc:spChg>
        <pc:spChg chg="add del mod">
          <ac:chgData name="Hollie Bowkett" userId="e7493170-68bd-46f3-aac8-ef24fb5d3cb9" providerId="ADAL" clId="{121B0C55-517F-43BC-926B-29CB5D0A15DF}" dt="2026-09-04T16:08:53.434" v="906" actId="207"/>
          <ac:spMkLst>
            <pc:docMk/>
            <pc:sldMk cId="3783950640" sldId="289"/>
            <ac:spMk id="3" creationId="{E24BD423-9640-4C58-94A9-6399FA75F562}"/>
          </ac:spMkLst>
        </pc:spChg>
        <pc:graphicFrameChg chg="add del mod">
          <ac:chgData name="Hollie Bowkett" userId="e7493170-68bd-46f3-aac8-ef24fb5d3cb9" providerId="ADAL" clId="{121B0C55-517F-43BC-926B-29CB5D0A15DF}" dt="2026-09-04T16:08:35.844" v="900"/>
          <ac:graphicFrameMkLst>
            <pc:docMk/>
            <pc:sldMk cId="3783950640" sldId="289"/>
            <ac:graphicFrameMk id="4" creationId="{A820C859-B84E-41D6-81AE-C127FE3B8E41}"/>
          </ac:graphicFrameMkLst>
        </pc:graphicFrameChg>
      </pc:sldChg>
      <pc:sldChg chg="modSp add">
        <pc:chgData name="Hollie Bowkett" userId="e7493170-68bd-46f3-aac8-ef24fb5d3cb9" providerId="ADAL" clId="{121B0C55-517F-43BC-926B-29CB5D0A15DF}" dt="2026-09-04T16:23:28.924" v="1508" actId="207"/>
        <pc:sldMkLst>
          <pc:docMk/>
          <pc:sldMk cId="16513387" sldId="290"/>
        </pc:sldMkLst>
        <pc:spChg chg="mod">
          <ac:chgData name="Hollie Bowkett" userId="e7493170-68bd-46f3-aac8-ef24fb5d3cb9" providerId="ADAL" clId="{121B0C55-517F-43BC-926B-29CB5D0A15DF}" dt="2026-09-04T16:23:28.924" v="1508" actId="207"/>
          <ac:spMkLst>
            <pc:docMk/>
            <pc:sldMk cId="16513387" sldId="290"/>
            <ac:spMk id="2" creationId="{9E760934-7305-4F82-AD49-C3008825DCF1}"/>
          </ac:spMkLst>
        </pc:spChg>
        <pc:spChg chg="mod">
          <ac:chgData name="Hollie Bowkett" userId="e7493170-68bd-46f3-aac8-ef24fb5d3cb9" providerId="ADAL" clId="{121B0C55-517F-43BC-926B-29CB5D0A15DF}" dt="2026-09-04T16:23:28.924" v="1508" actId="207"/>
          <ac:spMkLst>
            <pc:docMk/>
            <pc:sldMk cId="16513387" sldId="290"/>
            <ac:spMk id="3" creationId="{17CD3C9C-97F8-412D-B3DD-E32FEFD32F77}"/>
          </ac:spMkLst>
        </pc:spChg>
        <pc:spChg chg="mod">
          <ac:chgData name="Hollie Bowkett" userId="e7493170-68bd-46f3-aac8-ef24fb5d3cb9" providerId="ADAL" clId="{121B0C55-517F-43BC-926B-29CB5D0A15DF}" dt="2026-09-04T16:23:28.924" v="1508" actId="207"/>
          <ac:spMkLst>
            <pc:docMk/>
            <pc:sldMk cId="16513387" sldId="290"/>
            <ac:spMk id="4" creationId="{79C79F15-DE9C-49B9-9BBA-2527293CFFC0}"/>
          </ac:spMkLst>
        </pc:spChg>
      </pc:sldChg>
    </pc:docChg>
  </pc:docChgLst>
  <pc:docChgLst>
    <pc:chgData name="Pheobe Crane" userId="S::pcrane@parkfieldschool.co.uk::4ff9ef08-a878-40bf-bf49-73a946d45fd2" providerId="AD" clId="Web-{AA8EA197-5D9F-F15D-330F-41814374C673}"/>
  </pc:docChgLst>
  <pc:docChgLst>
    <pc:chgData name="Amy Redwood" userId="S::aredwood@parkfieldschool.co.uk::d89fadc1-631e-4674-84ba-2698f112ca4f" providerId="AD" clId="Web-{DF59A550-D52D-8BAA-C4BE-0C6D5C230551}"/>
  </pc:docChgLst>
  <pc:docChgLst>
    <pc:chgData name="Katherine Lefever" userId="S::klefever@parkfieldschool.co.uk::8e509425-841a-4741-8b65-992a25d91c41" providerId="AD" clId="Web-{CF05111F-467A-6215-98FB-419A4B018A17}"/>
  </pc:docChgLst>
  <pc:docChgLst>
    <pc:chgData clId="Web-{DF59A550-D52D-8BAA-C4BE-0C6D5C230551}"/>
  </pc:docChgLst>
  <pc:docChgLst>
    <pc:chgData name="Adam Parkes" userId="S::aparkes@parkfieldschool.co.uk::7022dd81-851e-4a4a-b1a5-c2d3ed0b6f50" providerId="AD" clId="Web-{BC0F839E-52F5-791D-2755-8A63FDFD99B9}"/>
  </pc:docChgLst>
  <pc:docChgLst>
    <pc:chgData name="Amy Redwood" userId="S::aredwood@parkfieldschool.co.uk::d89fadc1-631e-4674-84ba-2698f112ca4f" providerId="AD" clId="Web-{29F54556-EB7A-5921-73AB-BE2F6F4F86AB}"/>
  </pc:docChgLst>
  <pc:docChgLst>
    <pc:chgData name="Megan White" userId="S::mwhite@parkfieldschool.co.uk::67d3b792-4f6f-45d5-9732-dfb4b9387af2" providerId="AD" clId="Web-{C12EF32C-A7EE-DF7A-44DF-4CB40E473EDE}"/>
  </pc:docChgLst>
  <pc:docChgLst>
    <pc:chgData name="Hollie Bowkett" userId="S::hbowkett@parkfieldschool.co.uk::e7493170-68bd-46f3-aac8-ef24fb5d3cb9" providerId="AD" clId="Web-{65A38F47-15AC-82E9-5164-BC2C7BD35154}"/>
  </pc:docChgLst>
  <pc:docChgLst>
    <pc:chgData name="Hollie Bowkett" userId="S::hbowkett@parkfieldschool.co.uk::e7493170-68bd-46f3-aac8-ef24fb5d3cb9" providerId="AD" clId="Web-{C4A75B3A-F441-E5BB-6228-75D3861E56F2}"/>
  </pc:docChgLst>
  <pc:docChgLst>
    <pc:chgData name="Megan White" userId="S::mwhite@parkfieldschool.co.uk::67d3b792-4f6f-45d5-9732-dfb4b9387af2" providerId="AD" clId="Web-{D9EE227E-7469-645D-7223-EA3E0E67EB64}"/>
  </pc:docChgLst>
  <pc:docChgLst>
    <pc:chgData clId="Web-{29F54556-EB7A-5921-73AB-BE2F6F4F86AB}"/>
  </pc:docChgLst>
  <pc:docChgLst>
    <pc:chgData name="Hollie Bowkett" userId="e7493170-68bd-46f3-aac8-ef24fb5d3cb9" providerId="ADAL" clId="{98F475BA-D88E-481C-8FB6-E77FDDA27E7C}"/>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8CA6C144-673F-4350-B9C8-27F7525D603E}" type="datetimeFigureOut">
              <a:rPr lang="en-GB" smtClean="0"/>
              <a:t>04/09/2026</a:t>
            </a:fld>
            <a:endParaRPr lang="en-GB"/>
          </a:p>
        </p:txBody>
      </p:sp>
      <p:sp>
        <p:nvSpPr>
          <p:cNvPr id="4" name="Footer Placeholder 3"/>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6772CED1-9A57-48E8-99F7-600178EA10ED}" type="slidenum">
              <a:rPr lang="en-GB" smtClean="0"/>
              <a:t>‹#›</a:t>
            </a:fld>
            <a:endParaRPr lang="en-GB"/>
          </a:p>
        </p:txBody>
      </p:sp>
    </p:spTree>
    <p:extLst>
      <p:ext uri="{BB962C8B-B14F-4D97-AF65-F5344CB8AC3E}">
        <p14:creationId xmlns:p14="http://schemas.microsoft.com/office/powerpoint/2010/main" val="329907877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27923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3569857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E2D881-225B-4CD7-BC44-EBF6082B1BF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10949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6E2D881-225B-4CD7-BC44-EBF6082B1BFB}"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1993841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6E2D881-225B-4CD7-BC44-EBF6082B1BFB}"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32862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6E2D881-225B-4CD7-BC44-EBF6082B1BFB}"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72595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E2D881-225B-4CD7-BC44-EBF6082B1BFB}"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05333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E2D881-225B-4CD7-BC44-EBF6082B1BFB}"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707221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E2D881-225B-4CD7-BC44-EBF6082B1BFB}"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968076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4293906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E2D881-225B-4CD7-BC44-EBF6082B1BF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0F438-B489-462E-890A-2898F896DEAF}" type="slidenum">
              <a:rPr lang="en-GB" smtClean="0"/>
              <a:t>‹#›</a:t>
            </a:fld>
            <a:endParaRPr lang="en-GB"/>
          </a:p>
        </p:txBody>
      </p:sp>
    </p:spTree>
    <p:extLst>
      <p:ext uri="{BB962C8B-B14F-4D97-AF65-F5344CB8AC3E}">
        <p14:creationId xmlns:p14="http://schemas.microsoft.com/office/powerpoint/2010/main" val="2829701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E2D881-225B-4CD7-BC44-EBF6082B1BFB}" type="datetimeFigureOut">
              <a:rPr lang="en-GB" smtClean="0"/>
              <a:t>04/09/2026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0F438-B489-462E-890A-2898F896DEAF}" type="slidenum">
              <a:rPr lang="en-GB" smtClean="0"/>
              <a:t>‹#›</a:t>
            </a:fld>
            <a:endParaRPr lang="en-GB"/>
          </a:p>
        </p:txBody>
      </p:sp>
    </p:spTree>
    <p:extLst>
      <p:ext uri="{BB962C8B-B14F-4D97-AF65-F5344CB8AC3E}">
        <p14:creationId xmlns:p14="http://schemas.microsoft.com/office/powerpoint/2010/main" val="323806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sparrow@parkfieldschool.co.uk" TargetMode="External"/><Relationship Id="rId2" Type="http://schemas.openxmlformats.org/officeDocument/2006/relationships/hyperlink" Target="mailto:chaffinch@parkfieldschool.co.uk"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parkfieldschool.co.uk/children/year-group-pages/year-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hyperlink" Target="mailto:chaffinch@parkfieldschool.co.uk" TargetMode="External"/><Relationship Id="rId2" Type="http://schemas.openxmlformats.org/officeDocument/2006/relationships/hyperlink" Target="mailto:sparrow@parkfieldschool.co.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solidFill>
                  <a:srgbClr val="002060"/>
                </a:solidFill>
                <a:cs typeface="Segoe UI" panose="020B0502040204020203" pitchFamily="34" charset="0"/>
              </a:rPr>
              <a:t>Year 1 Curriculum Evening </a:t>
            </a:r>
          </a:p>
        </p:txBody>
      </p:sp>
      <p:pic>
        <p:nvPicPr>
          <p:cNvPr id="4" name="Picture 3">
            <a:extLst>
              <a:ext uri="{FF2B5EF4-FFF2-40B4-BE49-F238E27FC236}">
                <a16:creationId xmlns:a16="http://schemas.microsoft.com/office/drawing/2014/main" id="{9CB21562-D66D-4F08-A803-8F03512877C3}"/>
              </a:ext>
            </a:extLst>
          </p:cNvPr>
          <p:cNvPicPr>
            <a:picLocks noChangeAspect="1"/>
          </p:cNvPicPr>
          <p:nvPr/>
        </p:nvPicPr>
        <p:blipFill>
          <a:blip r:embed="rId2"/>
          <a:stretch>
            <a:fillRect/>
          </a:stretch>
        </p:blipFill>
        <p:spPr>
          <a:xfrm>
            <a:off x="3635896" y="3789040"/>
            <a:ext cx="2097473" cy="2088232"/>
          </a:xfrm>
          <a:prstGeom prst="rect">
            <a:avLst/>
          </a:prstGeom>
        </p:spPr>
      </p:pic>
    </p:spTree>
    <p:extLst>
      <p:ext uri="{BB962C8B-B14F-4D97-AF65-F5344CB8AC3E}">
        <p14:creationId xmlns:p14="http://schemas.microsoft.com/office/powerpoint/2010/main" val="10613668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cs typeface="Segoe UI" panose="020B0502040204020203" pitchFamily="34" charset="0"/>
              </a:rPr>
              <a:t>Meet the team! </a:t>
            </a:r>
          </a:p>
        </p:txBody>
      </p:sp>
      <p:sp>
        <p:nvSpPr>
          <p:cNvPr id="3" name="Content Placeholder 2"/>
          <p:cNvSpPr>
            <a:spLocks noGrp="1"/>
          </p:cNvSpPr>
          <p:nvPr>
            <p:ph idx="1"/>
          </p:nvPr>
        </p:nvSpPr>
        <p:spPr>
          <a:xfrm>
            <a:off x="461900" y="1422796"/>
            <a:ext cx="5982308" cy="5271029"/>
          </a:xfrm>
        </p:spPr>
        <p:txBody>
          <a:bodyPr vert="horz" lIns="91440" tIns="45720" rIns="91440" bIns="45720" rtlCol="0" anchor="t">
            <a:normAutofit/>
          </a:bodyPr>
          <a:lstStyle/>
          <a:p>
            <a:pPr marL="0" indent="0">
              <a:buNone/>
            </a:pPr>
            <a:r>
              <a:rPr lang="en-GB" dirty="0">
                <a:solidFill>
                  <a:srgbClr val="002060"/>
                </a:solidFill>
                <a:cs typeface="Segoe UI"/>
              </a:rPr>
              <a:t>  </a:t>
            </a:r>
            <a:r>
              <a:rPr lang="en-GB" sz="2400" dirty="0">
                <a:solidFill>
                  <a:srgbClr val="002060"/>
                </a:solidFill>
                <a:cs typeface="Segoe UI"/>
              </a:rPr>
              <a:t>  Mrs Stanford – Chaffinch class teacher</a:t>
            </a:r>
            <a:endParaRPr lang="en-US" dirty="0"/>
          </a:p>
          <a:p>
            <a:pPr marL="457200" lvl="1" indent="0">
              <a:buNone/>
            </a:pPr>
            <a:endParaRPr lang="en-GB" sz="2400" dirty="0">
              <a:solidFill>
                <a:srgbClr val="002060"/>
              </a:solidFill>
              <a:cs typeface="Segoe UI"/>
            </a:endParaRPr>
          </a:p>
          <a:p>
            <a:pPr marL="457200" lvl="1" indent="0">
              <a:buNone/>
            </a:pPr>
            <a:endParaRPr lang="en-GB" sz="2400" dirty="0">
              <a:solidFill>
                <a:srgbClr val="002060"/>
              </a:solidFill>
              <a:cs typeface="Segoe UI"/>
            </a:endParaRPr>
          </a:p>
          <a:p>
            <a:pPr marL="457200" lvl="1" indent="0">
              <a:buNone/>
            </a:pPr>
            <a:r>
              <a:rPr lang="en-GB" sz="2400" dirty="0">
                <a:solidFill>
                  <a:srgbClr val="002060"/>
                </a:solidFill>
                <a:cs typeface="Segoe UI"/>
              </a:rPr>
              <a:t>Mr Parkes - Sparrow class teacher</a:t>
            </a:r>
          </a:p>
          <a:p>
            <a:pPr lvl="1">
              <a:buChar char="•"/>
            </a:pPr>
            <a:endParaRPr lang="en-GB" dirty="0">
              <a:solidFill>
                <a:srgbClr val="002060"/>
              </a:solidFill>
              <a:latin typeface="Century Gothic"/>
              <a:cs typeface="Calibri"/>
            </a:endParaRPr>
          </a:p>
          <a:p>
            <a:pPr marL="457200" lvl="1" indent="0">
              <a:buNone/>
            </a:pPr>
            <a:r>
              <a:rPr lang="en-GB" sz="2400" b="1" dirty="0">
                <a:solidFill>
                  <a:srgbClr val="002060"/>
                </a:solidFill>
                <a:cs typeface="Calibri"/>
              </a:rPr>
              <a:t>Year 1 Learning support assistants </a:t>
            </a:r>
          </a:p>
          <a:p>
            <a:pPr marL="457200" lvl="1" indent="0">
              <a:buNone/>
            </a:pPr>
            <a:r>
              <a:rPr lang="en-GB" sz="2400" dirty="0">
                <a:solidFill>
                  <a:srgbClr val="002060"/>
                </a:solidFill>
                <a:cs typeface="Calibri"/>
              </a:rPr>
              <a:t>Miss Harvey &amp; Mrs </a:t>
            </a:r>
            <a:r>
              <a:rPr lang="en-GB" sz="2400" dirty="0" err="1">
                <a:solidFill>
                  <a:srgbClr val="002060"/>
                </a:solidFill>
                <a:cs typeface="Calibri"/>
              </a:rPr>
              <a:t>Medhurst</a:t>
            </a:r>
            <a:r>
              <a:rPr lang="en-GB" sz="2400" dirty="0">
                <a:solidFill>
                  <a:srgbClr val="002060"/>
                </a:solidFill>
                <a:cs typeface="Calibri"/>
              </a:rPr>
              <a:t> </a:t>
            </a:r>
          </a:p>
          <a:p>
            <a:pPr lvl="1">
              <a:buChar char="•"/>
            </a:pPr>
            <a:endParaRPr lang="en-GB" sz="1050" dirty="0">
              <a:solidFill>
                <a:srgbClr val="002060"/>
              </a:solidFill>
              <a:latin typeface="Century Gothic"/>
              <a:cs typeface="Calibri"/>
            </a:endParaRPr>
          </a:p>
          <a:p>
            <a:pPr marL="457200" lvl="1" indent="0">
              <a:buNone/>
            </a:pPr>
            <a:endParaRPr lang="en-GB" sz="1050" dirty="0">
              <a:solidFill>
                <a:srgbClr val="002060"/>
              </a:solidFill>
              <a:latin typeface="Century Gothic"/>
              <a:cs typeface="Calibri"/>
            </a:endParaRPr>
          </a:p>
          <a:p>
            <a:pPr marL="457200" lvl="1" indent="0">
              <a:buNone/>
            </a:pPr>
            <a:endParaRPr lang="en-GB" sz="1050" dirty="0">
              <a:solidFill>
                <a:srgbClr val="002060"/>
              </a:solidFill>
              <a:latin typeface="Century Gothic"/>
              <a:cs typeface="Calibri"/>
            </a:endParaRPr>
          </a:p>
          <a:p>
            <a:pPr marL="457200" lvl="1" indent="0">
              <a:buNone/>
            </a:pPr>
            <a:endParaRPr lang="en-GB" sz="1050" dirty="0">
              <a:solidFill>
                <a:srgbClr val="002060"/>
              </a:solidFill>
              <a:latin typeface="Century Gothic" pitchFamily="34" charset="0"/>
              <a:cs typeface="Calibri"/>
            </a:endParaRPr>
          </a:p>
          <a:p>
            <a:pPr marL="457200" lvl="1" indent="0">
              <a:buNone/>
            </a:pPr>
            <a:endParaRPr lang="en-GB" sz="1050" dirty="0">
              <a:solidFill>
                <a:srgbClr val="002060"/>
              </a:solidFill>
              <a:latin typeface="Century Gothic" pitchFamily="34" charset="0"/>
              <a:cs typeface="Calibri"/>
            </a:endParaRPr>
          </a:p>
          <a:p>
            <a:pPr marL="457200" lvl="1" indent="0">
              <a:buNone/>
            </a:pPr>
            <a:endParaRPr lang="en-GB" sz="1050" dirty="0">
              <a:solidFill>
                <a:srgbClr val="002060"/>
              </a:solidFill>
              <a:latin typeface="Century Gothic" pitchFamily="34" charset="0"/>
              <a:cs typeface="Calibri"/>
            </a:endParaRPr>
          </a:p>
          <a:p>
            <a:pPr marL="0" indent="0">
              <a:buNone/>
            </a:pPr>
            <a:endParaRPr lang="en-GB" dirty="0">
              <a:solidFill>
                <a:srgbClr val="002060"/>
              </a:solidFill>
              <a:latin typeface="Century Gothic" pitchFamily="34" charset="0"/>
              <a:cs typeface="Calibri"/>
            </a:endParaRPr>
          </a:p>
          <a:p>
            <a:endParaRPr lang="en-GB" dirty="0">
              <a:cs typeface="Calibri"/>
            </a:endParaRPr>
          </a:p>
        </p:txBody>
      </p:sp>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8015" y="4221088"/>
            <a:ext cx="2373985" cy="1772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4824" y="1480305"/>
            <a:ext cx="2373984" cy="2354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3715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cs typeface="Segoe UI" panose="020B0502040204020203" pitchFamily="34" charset="0"/>
              </a:rPr>
              <a:t>Structure of the day… </a:t>
            </a:r>
          </a:p>
        </p:txBody>
      </p:sp>
      <p:sp>
        <p:nvSpPr>
          <p:cNvPr id="3" name="Content Placeholder 2"/>
          <p:cNvSpPr>
            <a:spLocks noGrp="1"/>
          </p:cNvSpPr>
          <p:nvPr>
            <p:ph idx="1"/>
          </p:nvPr>
        </p:nvSpPr>
        <p:spPr>
          <a:xfrm>
            <a:off x="457200" y="1600200"/>
            <a:ext cx="8229600" cy="5112985"/>
          </a:xfrm>
        </p:spPr>
        <p:txBody>
          <a:bodyPr vert="horz" lIns="91440" tIns="45720" rIns="91440" bIns="45720" rtlCol="0" anchor="t">
            <a:normAutofit fontScale="92500" lnSpcReduction="20000"/>
          </a:bodyPr>
          <a:lstStyle/>
          <a:p>
            <a:r>
              <a:rPr lang="en-GB" dirty="0">
                <a:solidFill>
                  <a:srgbClr val="002060"/>
                </a:solidFill>
                <a:latin typeface="+mj-lt"/>
                <a:cs typeface="Segoe UI" panose="020B0502040204020203" pitchFamily="34" charset="0"/>
              </a:rPr>
              <a:t>8:45-9:00 Registration </a:t>
            </a:r>
          </a:p>
          <a:p>
            <a:r>
              <a:rPr lang="en-GB" dirty="0">
                <a:solidFill>
                  <a:srgbClr val="002060"/>
                </a:solidFill>
                <a:latin typeface="+mj-lt"/>
                <a:cs typeface="Segoe UI" panose="020B0502040204020203" pitchFamily="34" charset="0"/>
              </a:rPr>
              <a:t>9:00-9.30 Phonics</a:t>
            </a:r>
          </a:p>
          <a:p>
            <a:r>
              <a:rPr lang="en-GB" dirty="0">
                <a:solidFill>
                  <a:srgbClr val="002060"/>
                </a:solidFill>
                <a:latin typeface="+mj-lt"/>
                <a:cs typeface="Segoe UI"/>
              </a:rPr>
              <a:t>9:30-10:30 – Morning session </a:t>
            </a:r>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a:rPr>
              <a:t>10:30-10:45 Break time </a:t>
            </a:r>
          </a:p>
          <a:p>
            <a:r>
              <a:rPr lang="en-GB" dirty="0">
                <a:solidFill>
                  <a:srgbClr val="002060"/>
                </a:solidFill>
                <a:latin typeface="+mj-lt"/>
                <a:cs typeface="Segoe UI"/>
              </a:rPr>
              <a:t>10:45-12:20 Mid-morning session </a:t>
            </a:r>
          </a:p>
          <a:p>
            <a:r>
              <a:rPr lang="en-GB" dirty="0">
                <a:solidFill>
                  <a:srgbClr val="002060"/>
                </a:solidFill>
                <a:latin typeface="+mj-lt"/>
                <a:cs typeface="Segoe UI"/>
              </a:rPr>
              <a:t>12:10-13:10 Lunch </a:t>
            </a:r>
          </a:p>
          <a:p>
            <a:r>
              <a:rPr lang="en-GB" dirty="0">
                <a:solidFill>
                  <a:srgbClr val="002060"/>
                </a:solidFill>
                <a:latin typeface="+mj-lt"/>
                <a:cs typeface="Segoe UI"/>
              </a:rPr>
              <a:t>13:10- 3:30 Afternoon session</a:t>
            </a:r>
            <a:r>
              <a:rPr lang="en-GB">
                <a:solidFill>
                  <a:srgbClr val="002060"/>
                </a:solidFill>
                <a:latin typeface="+mj-lt"/>
                <a:cs typeface="Segoe UI"/>
              </a:rPr>
              <a:t> </a:t>
            </a:r>
            <a:endParaRPr lang="en-GB" dirty="0">
              <a:solidFill>
                <a:srgbClr val="002060"/>
              </a:solidFill>
              <a:latin typeface="+mj-lt"/>
              <a:cs typeface="Segoe UI" panose="020B0502040204020203" pitchFamily="34" charset="0"/>
            </a:endParaRP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a:rPr>
              <a:t>Monday morning  - Kindness assembly </a:t>
            </a:r>
          </a:p>
          <a:p>
            <a:r>
              <a:rPr lang="en-GB" dirty="0">
                <a:solidFill>
                  <a:srgbClr val="002060"/>
                </a:solidFill>
                <a:latin typeface="+mj-lt"/>
                <a:cs typeface="Segoe UI" panose="020B0502040204020203" pitchFamily="34" charset="0"/>
              </a:rPr>
              <a:t>Thursday morning – KS1 singing assembly </a:t>
            </a:r>
          </a:p>
          <a:p>
            <a:r>
              <a:rPr lang="en-GB" dirty="0">
                <a:solidFill>
                  <a:srgbClr val="002060"/>
                </a:solidFill>
                <a:latin typeface="+mj-lt"/>
                <a:cs typeface="Segoe UI"/>
              </a:rPr>
              <a:t>Friday morning - Celebration assembly </a:t>
            </a:r>
          </a:p>
          <a:p>
            <a:endParaRPr lang="en-GB" dirty="0">
              <a:solidFill>
                <a:srgbClr val="00206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3479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2060"/>
                </a:solidFill>
                <a:cs typeface="Segoe UI" panose="020B0502040204020203" pitchFamily="34" charset="0"/>
              </a:rPr>
              <a:t>What does my child need to bring to school? </a:t>
            </a:r>
          </a:p>
        </p:txBody>
      </p:sp>
      <p:sp>
        <p:nvSpPr>
          <p:cNvPr id="3" name="Content Placeholder 2"/>
          <p:cNvSpPr>
            <a:spLocks noGrp="1"/>
          </p:cNvSpPr>
          <p:nvPr>
            <p:ph idx="1"/>
          </p:nvPr>
        </p:nvSpPr>
        <p:spPr>
          <a:xfrm>
            <a:off x="457200" y="1600200"/>
            <a:ext cx="8229600" cy="5146851"/>
          </a:xfrm>
        </p:spPr>
        <p:txBody>
          <a:bodyPr vert="horz" lIns="91440" tIns="45720" rIns="91440" bIns="45720" rtlCol="0" anchor="t">
            <a:normAutofit/>
          </a:bodyPr>
          <a:lstStyle/>
          <a:p>
            <a:pPr marL="0" indent="0">
              <a:buNone/>
            </a:pPr>
            <a:r>
              <a:rPr lang="en-GB" u="sng" dirty="0">
                <a:solidFill>
                  <a:srgbClr val="002060"/>
                </a:solidFill>
                <a:latin typeface="+mj-lt"/>
                <a:cs typeface="Segoe UI" panose="020B0502040204020203" pitchFamily="34" charset="0"/>
              </a:rPr>
              <a:t>Daily</a:t>
            </a:r>
          </a:p>
          <a:p>
            <a:r>
              <a:rPr lang="en-GB" dirty="0">
                <a:solidFill>
                  <a:srgbClr val="002060"/>
                </a:solidFill>
                <a:latin typeface="+mj-lt"/>
                <a:cs typeface="Segoe UI" panose="020B0502040204020203" pitchFamily="34" charset="0"/>
              </a:rPr>
              <a:t>Reading record </a:t>
            </a:r>
          </a:p>
          <a:p>
            <a:r>
              <a:rPr lang="en-GB" dirty="0">
                <a:solidFill>
                  <a:srgbClr val="002060"/>
                </a:solidFill>
                <a:latin typeface="+mj-lt"/>
                <a:cs typeface="Segoe UI" panose="020B0502040204020203" pitchFamily="34" charset="0"/>
              </a:rPr>
              <a:t>Reading book </a:t>
            </a:r>
          </a:p>
          <a:p>
            <a:pPr marL="0" indent="0">
              <a:buNone/>
            </a:pPr>
            <a:endParaRPr lang="en-GB" dirty="0">
              <a:solidFill>
                <a:schemeClr val="accent1">
                  <a:lumMod val="50000"/>
                </a:schemeClr>
              </a:solidFill>
              <a:latin typeface="+mj-lt"/>
              <a:cs typeface="Segoe UI" panose="020B0502040204020203" pitchFamily="34" charset="0"/>
            </a:endParaRPr>
          </a:p>
          <a:p>
            <a:r>
              <a:rPr lang="en-GB" dirty="0">
                <a:solidFill>
                  <a:schemeClr val="accent1">
                    <a:lumMod val="50000"/>
                  </a:schemeClr>
                </a:solidFill>
                <a:latin typeface="+mj-lt"/>
                <a:cs typeface="Segoe UI"/>
              </a:rPr>
              <a:t>Homework given out on Tuesday. Please return the following Monday.</a:t>
            </a:r>
          </a:p>
          <a:p>
            <a:endParaRPr lang="en-GB" dirty="0">
              <a:solidFill>
                <a:schemeClr val="accent1">
                  <a:lumMod val="50000"/>
                </a:schemeClr>
              </a:solidFill>
              <a:latin typeface="+mj-lt"/>
              <a:cs typeface="Segoe UI" panose="020B0502040204020203" pitchFamily="34" charset="0"/>
            </a:endParaRPr>
          </a:p>
          <a:p>
            <a:r>
              <a:rPr lang="en-GB" dirty="0">
                <a:solidFill>
                  <a:schemeClr val="accent1">
                    <a:lumMod val="50000"/>
                  </a:schemeClr>
                </a:solidFill>
                <a:latin typeface="+mj-lt"/>
                <a:cs typeface="Segoe UI"/>
              </a:rPr>
              <a:t>Spelling test every Monday (based on the phonetic sound learnt the previous week).</a:t>
            </a:r>
            <a:endParaRPr lang="en-GB" dirty="0">
              <a:solidFill>
                <a:schemeClr val="accent1">
                  <a:lumMod val="50000"/>
                </a:schemeClr>
              </a:solidFill>
              <a:latin typeface="+mj-lt"/>
            </a:endParaRPr>
          </a:p>
          <a:p>
            <a:endParaRPr lang="en-GB" dirty="0">
              <a:solidFill>
                <a:schemeClr val="accent1">
                  <a:lumMod val="50000"/>
                </a:schemeClr>
              </a:solidFill>
              <a:latin typeface="+mj-lt"/>
            </a:endParaRPr>
          </a:p>
        </p:txBody>
      </p:sp>
    </p:spTree>
    <p:extLst>
      <p:ext uri="{BB962C8B-B14F-4D97-AF65-F5344CB8AC3E}">
        <p14:creationId xmlns:p14="http://schemas.microsoft.com/office/powerpoint/2010/main" val="104920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10418-6437-4FD2-B90E-A1027E9EA8EE}"/>
              </a:ext>
            </a:extLst>
          </p:cNvPr>
          <p:cNvSpPr>
            <a:spLocks noGrp="1"/>
          </p:cNvSpPr>
          <p:nvPr>
            <p:ph type="title"/>
          </p:nvPr>
        </p:nvSpPr>
        <p:spPr/>
        <p:txBody>
          <a:bodyPr/>
          <a:lstStyle/>
          <a:p>
            <a:r>
              <a:rPr lang="en-GB" dirty="0">
                <a:solidFill>
                  <a:srgbClr val="002060"/>
                </a:solidFill>
              </a:rPr>
              <a:t>Curriculum Overview</a:t>
            </a:r>
          </a:p>
        </p:txBody>
      </p:sp>
      <p:pic>
        <p:nvPicPr>
          <p:cNvPr id="8" name="Picture 7">
            <a:extLst>
              <a:ext uri="{FF2B5EF4-FFF2-40B4-BE49-F238E27FC236}">
                <a16:creationId xmlns:a16="http://schemas.microsoft.com/office/drawing/2014/main" id="{BAF5FF4C-7CEB-40FE-B039-329CB72873AE}"/>
              </a:ext>
            </a:extLst>
          </p:cNvPr>
          <p:cNvPicPr>
            <a:picLocks noChangeAspect="1"/>
          </p:cNvPicPr>
          <p:nvPr/>
        </p:nvPicPr>
        <p:blipFill>
          <a:blip r:embed="rId2"/>
          <a:stretch>
            <a:fillRect/>
          </a:stretch>
        </p:blipFill>
        <p:spPr>
          <a:xfrm>
            <a:off x="476216" y="1268761"/>
            <a:ext cx="4181136" cy="2088232"/>
          </a:xfrm>
          <a:prstGeom prst="rect">
            <a:avLst/>
          </a:prstGeom>
        </p:spPr>
      </p:pic>
      <p:pic>
        <p:nvPicPr>
          <p:cNvPr id="9" name="Picture 8">
            <a:extLst>
              <a:ext uri="{FF2B5EF4-FFF2-40B4-BE49-F238E27FC236}">
                <a16:creationId xmlns:a16="http://schemas.microsoft.com/office/drawing/2014/main" id="{FA5B85B5-6BD4-4AD1-8827-5D58D2B6E7C6}"/>
              </a:ext>
            </a:extLst>
          </p:cNvPr>
          <p:cNvPicPr>
            <a:picLocks noChangeAspect="1"/>
          </p:cNvPicPr>
          <p:nvPr/>
        </p:nvPicPr>
        <p:blipFill>
          <a:blip r:embed="rId3"/>
          <a:stretch>
            <a:fillRect/>
          </a:stretch>
        </p:blipFill>
        <p:spPr>
          <a:xfrm>
            <a:off x="4676368" y="2761808"/>
            <a:ext cx="4390698" cy="2185967"/>
          </a:xfrm>
          <a:prstGeom prst="rect">
            <a:avLst/>
          </a:prstGeom>
        </p:spPr>
      </p:pic>
      <p:pic>
        <p:nvPicPr>
          <p:cNvPr id="10" name="Picture 9">
            <a:extLst>
              <a:ext uri="{FF2B5EF4-FFF2-40B4-BE49-F238E27FC236}">
                <a16:creationId xmlns:a16="http://schemas.microsoft.com/office/drawing/2014/main" id="{A43FA6A2-FED8-456C-9612-C7653C1CDFB2}"/>
              </a:ext>
            </a:extLst>
          </p:cNvPr>
          <p:cNvPicPr>
            <a:picLocks noChangeAspect="1"/>
          </p:cNvPicPr>
          <p:nvPr/>
        </p:nvPicPr>
        <p:blipFill>
          <a:blip r:embed="rId4"/>
          <a:stretch>
            <a:fillRect/>
          </a:stretch>
        </p:blipFill>
        <p:spPr>
          <a:xfrm>
            <a:off x="495231" y="4397396"/>
            <a:ext cx="4181137" cy="2185966"/>
          </a:xfrm>
          <a:prstGeom prst="rect">
            <a:avLst/>
          </a:prstGeom>
        </p:spPr>
      </p:pic>
    </p:spTree>
    <p:extLst>
      <p:ext uri="{BB962C8B-B14F-4D97-AF65-F5344CB8AC3E}">
        <p14:creationId xmlns:p14="http://schemas.microsoft.com/office/powerpoint/2010/main" val="1304825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00CAD-9375-4A9E-BACD-45C36F6D8C26}"/>
              </a:ext>
            </a:extLst>
          </p:cNvPr>
          <p:cNvSpPr>
            <a:spLocks noGrp="1"/>
          </p:cNvSpPr>
          <p:nvPr>
            <p:ph type="title"/>
          </p:nvPr>
        </p:nvSpPr>
        <p:spPr/>
        <p:txBody>
          <a:bodyPr/>
          <a:lstStyle/>
          <a:p>
            <a:r>
              <a:rPr lang="en-GB" dirty="0">
                <a:solidFill>
                  <a:srgbClr val="002060"/>
                </a:solidFill>
              </a:rPr>
              <a:t>Writing </a:t>
            </a:r>
          </a:p>
        </p:txBody>
      </p:sp>
      <p:sp>
        <p:nvSpPr>
          <p:cNvPr id="3" name="Content Placeholder 2">
            <a:extLst>
              <a:ext uri="{FF2B5EF4-FFF2-40B4-BE49-F238E27FC236}">
                <a16:creationId xmlns:a16="http://schemas.microsoft.com/office/drawing/2014/main" id="{DA146AD3-8A33-4A64-B34A-F4F72403A891}"/>
              </a:ext>
            </a:extLst>
          </p:cNvPr>
          <p:cNvSpPr>
            <a:spLocks noGrp="1"/>
          </p:cNvSpPr>
          <p:nvPr>
            <p:ph sz="half" idx="1"/>
          </p:nvPr>
        </p:nvSpPr>
        <p:spPr/>
        <p:txBody>
          <a:bodyPr>
            <a:noAutofit/>
          </a:bodyPr>
          <a:lstStyle/>
          <a:p>
            <a:pPr marL="0" indent="0">
              <a:buNone/>
            </a:pPr>
            <a:r>
              <a:rPr lang="en-GB" sz="1600" dirty="0">
                <a:solidFill>
                  <a:srgbClr val="002060"/>
                </a:solidFill>
              </a:rPr>
              <a:t>In Year 1, children build on the writing skills developed in Reception and begin to write with increasing confidence, independence and stamina.</a:t>
            </a:r>
          </a:p>
          <a:p>
            <a:pPr marL="0" indent="0">
              <a:buNone/>
            </a:pPr>
            <a:endParaRPr lang="en-GB" sz="1600" dirty="0">
              <a:solidFill>
                <a:srgbClr val="002060"/>
              </a:solidFill>
            </a:endParaRPr>
          </a:p>
          <a:p>
            <a:pPr marL="0" indent="0">
              <a:buNone/>
            </a:pPr>
            <a:r>
              <a:rPr lang="en-GB" sz="1600" dirty="0">
                <a:solidFill>
                  <a:srgbClr val="002060"/>
                </a:solidFill>
              </a:rPr>
              <a:t>What we teach:</a:t>
            </a:r>
          </a:p>
          <a:p>
            <a:pPr marL="0" indent="0">
              <a:buNone/>
            </a:pPr>
            <a:r>
              <a:rPr lang="en-GB" sz="1600" dirty="0">
                <a:solidFill>
                  <a:srgbClr val="002060"/>
                </a:solidFill>
              </a:rPr>
              <a:t>Writing simple sentences using capital letters, finger spaces and full stops.</a:t>
            </a:r>
          </a:p>
          <a:p>
            <a:pPr marL="0" indent="0">
              <a:buNone/>
            </a:pPr>
            <a:r>
              <a:rPr lang="en-GB" sz="1600" dirty="0">
                <a:solidFill>
                  <a:srgbClr val="002060"/>
                </a:solidFill>
              </a:rPr>
              <a:t>Re-reading and checking writing to make sure it makes sense.</a:t>
            </a:r>
          </a:p>
          <a:p>
            <a:pPr marL="0" indent="0">
              <a:buNone/>
            </a:pPr>
            <a:r>
              <a:rPr lang="en-GB" sz="1600" dirty="0">
                <a:solidFill>
                  <a:srgbClr val="002060"/>
                </a:solidFill>
              </a:rPr>
              <a:t>Using phonics knowledge to spell words and attempt unfamiliar words independently.</a:t>
            </a:r>
          </a:p>
          <a:p>
            <a:pPr marL="0" indent="0">
              <a:buNone/>
            </a:pPr>
            <a:r>
              <a:rPr lang="en-GB" sz="1600" dirty="0">
                <a:solidFill>
                  <a:srgbClr val="002060"/>
                </a:solidFill>
              </a:rPr>
              <a:t>Learning common exception words and key spelling patterns.</a:t>
            </a:r>
          </a:p>
          <a:p>
            <a:pPr marL="0" indent="0">
              <a:buNone/>
            </a:pPr>
            <a:r>
              <a:rPr lang="en-GB" sz="1600" dirty="0">
                <a:solidFill>
                  <a:srgbClr val="002060"/>
                </a:solidFill>
              </a:rPr>
              <a:t>Joining words and clauses using and.</a:t>
            </a:r>
          </a:p>
          <a:p>
            <a:pPr marL="0" indent="0">
              <a:buNone/>
            </a:pPr>
            <a:r>
              <a:rPr lang="en-GB" sz="1600" dirty="0">
                <a:solidFill>
                  <a:srgbClr val="002060"/>
                </a:solidFill>
              </a:rPr>
              <a:t>Beginning to use different sentence types, including statements, questions and exclamations.</a:t>
            </a:r>
          </a:p>
        </p:txBody>
      </p:sp>
      <p:sp>
        <p:nvSpPr>
          <p:cNvPr id="4" name="Content Placeholder 3">
            <a:extLst>
              <a:ext uri="{FF2B5EF4-FFF2-40B4-BE49-F238E27FC236}">
                <a16:creationId xmlns:a16="http://schemas.microsoft.com/office/drawing/2014/main" id="{9EB11390-40C7-4A64-91CC-CCB89D0F7E90}"/>
              </a:ext>
            </a:extLst>
          </p:cNvPr>
          <p:cNvSpPr>
            <a:spLocks noGrp="1"/>
          </p:cNvSpPr>
          <p:nvPr>
            <p:ph sz="half" idx="2"/>
          </p:nvPr>
        </p:nvSpPr>
        <p:spPr/>
        <p:txBody>
          <a:bodyPr>
            <a:normAutofit/>
          </a:bodyPr>
          <a:lstStyle/>
          <a:p>
            <a:pPr marL="0" indent="0">
              <a:buNone/>
            </a:pPr>
            <a:r>
              <a:rPr lang="en-GB" sz="1600" b="1" dirty="0">
                <a:solidFill>
                  <a:srgbClr val="002060"/>
                </a:solidFill>
              </a:rPr>
              <a:t>Writing opportunities: </a:t>
            </a:r>
          </a:p>
          <a:p>
            <a:r>
              <a:rPr lang="en-GB" sz="1600" dirty="0">
                <a:solidFill>
                  <a:srgbClr val="002060"/>
                </a:solidFill>
              </a:rPr>
              <a:t>Children will write for a range of purposes throughout the year, including: stories and traditional tales; recounts and diary entries; instructions; information texts; Poems and letters and messages</a:t>
            </a:r>
          </a:p>
          <a:p>
            <a:endParaRPr lang="en-GB" sz="1600" dirty="0">
              <a:solidFill>
                <a:srgbClr val="002060"/>
              </a:solidFill>
            </a:endParaRPr>
          </a:p>
          <a:p>
            <a:pPr marL="0" indent="0">
              <a:buNone/>
            </a:pPr>
            <a:r>
              <a:rPr lang="en-GB" sz="1600" b="1" dirty="0">
                <a:solidFill>
                  <a:srgbClr val="002060"/>
                </a:solidFill>
              </a:rPr>
              <a:t>Transcription and handwriting:</a:t>
            </a:r>
          </a:p>
          <a:p>
            <a:r>
              <a:rPr lang="en-GB" sz="1600" dirty="0">
                <a:solidFill>
                  <a:srgbClr val="002060"/>
                </a:solidFill>
              </a:rPr>
              <a:t> Form all lower-case and capital letters correctly.</a:t>
            </a:r>
          </a:p>
          <a:p>
            <a:r>
              <a:rPr lang="en-GB" sz="1600" dirty="0">
                <a:solidFill>
                  <a:srgbClr val="002060"/>
                </a:solidFill>
              </a:rPr>
              <a:t>Begin to use consistent letter size and orientation.</a:t>
            </a:r>
          </a:p>
          <a:p>
            <a:r>
              <a:rPr lang="en-GB" sz="1600" dirty="0">
                <a:solidFill>
                  <a:srgbClr val="002060"/>
                </a:solidFill>
              </a:rPr>
              <a:t>Spell Year 1 common exception words.</a:t>
            </a:r>
          </a:p>
          <a:p>
            <a:r>
              <a:rPr lang="en-GB" sz="1600" dirty="0">
                <a:solidFill>
                  <a:srgbClr val="002060"/>
                </a:solidFill>
              </a:rPr>
              <a:t>Apply phonics knowledge from Phase 5 and Phase 6 spelling patterns.</a:t>
            </a:r>
          </a:p>
        </p:txBody>
      </p:sp>
    </p:spTree>
    <p:extLst>
      <p:ext uri="{BB962C8B-B14F-4D97-AF65-F5344CB8AC3E}">
        <p14:creationId xmlns:p14="http://schemas.microsoft.com/office/powerpoint/2010/main" val="2294815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8477-3BF9-4147-BA27-52F1252786D3}"/>
              </a:ext>
            </a:extLst>
          </p:cNvPr>
          <p:cNvSpPr>
            <a:spLocks noGrp="1"/>
          </p:cNvSpPr>
          <p:nvPr>
            <p:ph type="title"/>
          </p:nvPr>
        </p:nvSpPr>
        <p:spPr/>
        <p:txBody>
          <a:bodyPr>
            <a:normAutofit fontScale="90000"/>
          </a:bodyPr>
          <a:lstStyle/>
          <a:p>
            <a:r>
              <a:rPr lang="en-GB" dirty="0">
                <a:solidFill>
                  <a:srgbClr val="002060"/>
                </a:solidFill>
              </a:rPr>
              <a:t>How do we teach English writing? </a:t>
            </a:r>
          </a:p>
        </p:txBody>
      </p:sp>
      <p:sp>
        <p:nvSpPr>
          <p:cNvPr id="3" name="Content Placeholder 2">
            <a:extLst>
              <a:ext uri="{FF2B5EF4-FFF2-40B4-BE49-F238E27FC236}">
                <a16:creationId xmlns:a16="http://schemas.microsoft.com/office/drawing/2014/main" id="{195D67C3-E55B-4EB3-B140-DE6F5FE7E41E}"/>
              </a:ext>
            </a:extLst>
          </p:cNvPr>
          <p:cNvSpPr>
            <a:spLocks noGrp="1"/>
          </p:cNvSpPr>
          <p:nvPr>
            <p:ph idx="1"/>
          </p:nvPr>
        </p:nvSpPr>
        <p:spPr/>
        <p:txBody>
          <a:bodyPr>
            <a:normAutofit fontScale="92500" lnSpcReduction="20000"/>
          </a:bodyPr>
          <a:lstStyle/>
          <a:p>
            <a:r>
              <a:rPr lang="en-GB" sz="2000" dirty="0">
                <a:solidFill>
                  <a:srgbClr val="002060"/>
                </a:solidFill>
              </a:rPr>
              <a:t>We teach writing through both stories (narrative) and non-fiction texts. </a:t>
            </a:r>
          </a:p>
          <a:p>
            <a:r>
              <a:rPr lang="en-GB" sz="2000" dirty="0">
                <a:solidFill>
                  <a:srgbClr val="002060"/>
                </a:solidFill>
              </a:rPr>
              <a:t>We begin by exploring high-quality texts, learning key vocabulary, identifying the features of the genre and practising the grammar and punctuation needed for successful writing.</a:t>
            </a:r>
          </a:p>
          <a:p>
            <a:r>
              <a:rPr lang="en-GB" sz="2000" dirty="0">
                <a:solidFill>
                  <a:srgbClr val="002060"/>
                </a:solidFill>
              </a:rPr>
              <a:t>During the first week of a new unit, we focus on a specific grammar or punctuation skills and practise transcription (writing) through regular dictation activities, helping children develop their spelling, handwriting and sentence writing.</a:t>
            </a:r>
          </a:p>
          <a:p>
            <a:r>
              <a:rPr lang="en-GB" sz="2000" dirty="0">
                <a:solidFill>
                  <a:srgbClr val="002060"/>
                </a:solidFill>
              </a:rPr>
              <a:t> As a class, we then innovate a model text, making changes together to apply the skills we have learned. </a:t>
            </a:r>
          </a:p>
          <a:p>
            <a:r>
              <a:rPr lang="en-GB" sz="2000" dirty="0">
                <a:solidFill>
                  <a:srgbClr val="002060"/>
                </a:solidFill>
              </a:rPr>
              <a:t>Finally, we plan and write new versions collaboratively before children begin writing more independently. </a:t>
            </a:r>
          </a:p>
          <a:p>
            <a:r>
              <a:rPr lang="en-GB" sz="2000" dirty="0">
                <a:solidFill>
                  <a:srgbClr val="002060"/>
                </a:solidFill>
              </a:rPr>
              <a:t>As the year progresses, they become increasingly confident writers, using their growing knowledge of vocabulary, grammar and text structures to create their own stories and non-fiction texts independently.</a:t>
            </a:r>
          </a:p>
        </p:txBody>
      </p:sp>
    </p:spTree>
    <p:extLst>
      <p:ext uri="{BB962C8B-B14F-4D97-AF65-F5344CB8AC3E}">
        <p14:creationId xmlns:p14="http://schemas.microsoft.com/office/powerpoint/2010/main" val="2981847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568952" cy="5864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567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cs typeface="Segoe UI"/>
              </a:rPr>
              <a:t>Reading</a:t>
            </a:r>
            <a:r>
              <a:rPr lang="en-GB" dirty="0">
                <a:solidFill>
                  <a:srgbClr val="002060"/>
                </a:solidFill>
              </a:rPr>
              <a:t> </a:t>
            </a:r>
          </a:p>
        </p:txBody>
      </p:sp>
      <p:sp>
        <p:nvSpPr>
          <p:cNvPr id="5" name="TextBox 4"/>
          <p:cNvSpPr txBox="1"/>
          <p:nvPr/>
        </p:nvSpPr>
        <p:spPr>
          <a:xfrm>
            <a:off x="539552" y="1484784"/>
            <a:ext cx="3600400" cy="4801314"/>
          </a:xfrm>
          <a:prstGeom prst="rect">
            <a:avLst/>
          </a:prstGeom>
          <a:noFill/>
        </p:spPr>
        <p:txBody>
          <a:bodyPr wrap="square" lIns="91440" tIns="45720" rIns="91440" bIns="45720" rtlCol="0" anchor="t">
            <a:spAutoFit/>
          </a:bodyPr>
          <a:lstStyle/>
          <a:p>
            <a:r>
              <a:rPr lang="en-GB" dirty="0">
                <a:solidFill>
                  <a:srgbClr val="002060"/>
                </a:solidFill>
                <a:latin typeface="+mj-lt"/>
                <a:cs typeface="Segoe UI"/>
              </a:rPr>
              <a:t>We teach phonics to read fluently and during these sessions we also read stories and ask questions. </a:t>
            </a:r>
          </a:p>
          <a:p>
            <a:endParaRPr lang="en-GB" b="1" dirty="0">
              <a:solidFill>
                <a:srgbClr val="002060"/>
              </a:solidFill>
              <a:latin typeface="+mj-lt"/>
              <a:cs typeface="Segoe UI"/>
            </a:endParaRPr>
          </a:p>
          <a:p>
            <a:r>
              <a:rPr lang="en-GB" b="1" dirty="0">
                <a:solidFill>
                  <a:srgbClr val="002060"/>
                </a:solidFill>
                <a:latin typeface="+mj-lt"/>
                <a:cs typeface="Segoe UI"/>
              </a:rPr>
              <a:t>Children will also have the opportunity to 1-1 read- where every child will get listened to within a fortnight. </a:t>
            </a:r>
          </a:p>
          <a:p>
            <a:endParaRPr lang="en-GB" b="1" dirty="0">
              <a:solidFill>
                <a:srgbClr val="002060"/>
              </a:solidFill>
              <a:latin typeface="+mj-lt"/>
              <a:cs typeface="Segoe UI"/>
            </a:endParaRPr>
          </a:p>
          <a:p>
            <a:r>
              <a:rPr lang="en-GB" b="1" dirty="0">
                <a:solidFill>
                  <a:srgbClr val="002060"/>
                </a:solidFill>
                <a:latin typeface="+mj-lt"/>
                <a:cs typeface="Segoe UI"/>
              </a:rPr>
              <a:t>As the year progresses and their fluency progresses, we then teach whole class guided reading and focus on the reading skills of understanding vocabulary,  prediction, retrieval, inference and summarising.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340767"/>
            <a:ext cx="4639478" cy="5351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243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32177-9F7A-4F4F-956A-4D7797794421}"/>
              </a:ext>
            </a:extLst>
          </p:cNvPr>
          <p:cNvSpPr>
            <a:spLocks noGrp="1"/>
          </p:cNvSpPr>
          <p:nvPr>
            <p:ph type="title"/>
          </p:nvPr>
        </p:nvSpPr>
        <p:spPr/>
        <p:txBody>
          <a:bodyPr/>
          <a:lstStyle/>
          <a:p>
            <a:r>
              <a:rPr lang="en-GB" dirty="0">
                <a:solidFill>
                  <a:srgbClr val="002060"/>
                </a:solidFill>
              </a:rPr>
              <a:t>Maths </a:t>
            </a:r>
          </a:p>
        </p:txBody>
      </p:sp>
      <p:sp>
        <p:nvSpPr>
          <p:cNvPr id="3" name="Content Placeholder 2">
            <a:extLst>
              <a:ext uri="{FF2B5EF4-FFF2-40B4-BE49-F238E27FC236}">
                <a16:creationId xmlns:a16="http://schemas.microsoft.com/office/drawing/2014/main" id="{E24BD423-9640-4C58-94A9-6399FA75F562}"/>
              </a:ext>
            </a:extLst>
          </p:cNvPr>
          <p:cNvSpPr>
            <a:spLocks noGrp="1"/>
          </p:cNvSpPr>
          <p:nvPr>
            <p:ph idx="1"/>
          </p:nvPr>
        </p:nvSpPr>
        <p:spPr/>
        <p:txBody>
          <a:bodyPr>
            <a:normAutofit/>
          </a:bodyPr>
          <a:lstStyle/>
          <a:p>
            <a:pPr marL="0" indent="0">
              <a:buNone/>
            </a:pPr>
            <a:r>
              <a:rPr lang="en-GB" sz="2400" dirty="0">
                <a:solidFill>
                  <a:srgbClr val="002060"/>
                </a:solidFill>
              </a:rPr>
              <a:t>In Year 1, we follow the NCETM Mastering Number approach to develop a deep understanding of maths. We will use practical resources, pictures and mathematical talk to explore number, calculation, shape and measure. Children are encouraged to explain their thinking, spot patterns and solve problems, helping them to become confident and fluent mathematicians.</a:t>
            </a:r>
          </a:p>
        </p:txBody>
      </p:sp>
    </p:spTree>
    <p:extLst>
      <p:ext uri="{BB962C8B-B14F-4D97-AF65-F5344CB8AC3E}">
        <p14:creationId xmlns:p14="http://schemas.microsoft.com/office/powerpoint/2010/main" val="3783950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cs typeface="Segoe UI" panose="020B0502040204020203" pitchFamily="34" charset="0"/>
              </a:rPr>
              <a:t>Maths </a:t>
            </a:r>
          </a:p>
        </p:txBody>
      </p:sp>
      <p:sp>
        <p:nvSpPr>
          <p:cNvPr id="4" name="TextBox 3"/>
          <p:cNvSpPr txBox="1"/>
          <p:nvPr/>
        </p:nvSpPr>
        <p:spPr>
          <a:xfrm>
            <a:off x="827584" y="4580786"/>
            <a:ext cx="1875835" cy="646331"/>
          </a:xfrm>
          <a:prstGeom prst="rect">
            <a:avLst/>
          </a:prstGeom>
          <a:noFill/>
        </p:spPr>
        <p:txBody>
          <a:bodyPr wrap="none" rtlCol="0">
            <a:spAutoFit/>
          </a:bodyPr>
          <a:lstStyle/>
          <a:p>
            <a:pPr algn="ctr"/>
            <a:r>
              <a:rPr lang="en-GB" b="1" dirty="0">
                <a:solidFill>
                  <a:srgbClr val="002060"/>
                </a:solidFill>
                <a:latin typeface="+mj-lt"/>
              </a:rPr>
              <a:t>Concrete</a:t>
            </a:r>
          </a:p>
          <a:p>
            <a:pPr algn="ctr"/>
            <a:r>
              <a:rPr lang="en-GB" b="1" dirty="0">
                <a:solidFill>
                  <a:srgbClr val="002060"/>
                </a:solidFill>
                <a:latin typeface="+mj-lt"/>
              </a:rPr>
              <a:t>(manipulatives) </a:t>
            </a:r>
          </a:p>
        </p:txBody>
      </p:sp>
      <p:sp>
        <p:nvSpPr>
          <p:cNvPr id="5" name="TextBox 4"/>
          <p:cNvSpPr txBox="1"/>
          <p:nvPr/>
        </p:nvSpPr>
        <p:spPr>
          <a:xfrm>
            <a:off x="4549892" y="4571836"/>
            <a:ext cx="1138453" cy="369332"/>
          </a:xfrm>
          <a:prstGeom prst="rect">
            <a:avLst/>
          </a:prstGeom>
          <a:noFill/>
        </p:spPr>
        <p:txBody>
          <a:bodyPr wrap="none" rtlCol="0">
            <a:spAutoFit/>
          </a:bodyPr>
          <a:lstStyle/>
          <a:p>
            <a:r>
              <a:rPr lang="en-GB" b="1" dirty="0">
                <a:solidFill>
                  <a:srgbClr val="002060"/>
                </a:solidFill>
                <a:latin typeface="+mj-lt"/>
              </a:rPr>
              <a:t>Pictorial</a:t>
            </a:r>
            <a:r>
              <a:rPr lang="en-GB" dirty="0">
                <a:latin typeface="+mj-lt"/>
              </a:rPr>
              <a:t> </a:t>
            </a:r>
          </a:p>
        </p:txBody>
      </p:sp>
      <p:sp>
        <p:nvSpPr>
          <p:cNvPr id="6" name="TextBox 5"/>
          <p:cNvSpPr txBox="1"/>
          <p:nvPr/>
        </p:nvSpPr>
        <p:spPr>
          <a:xfrm>
            <a:off x="7158416" y="4580786"/>
            <a:ext cx="1127232" cy="369332"/>
          </a:xfrm>
          <a:prstGeom prst="rect">
            <a:avLst/>
          </a:prstGeom>
          <a:noFill/>
        </p:spPr>
        <p:txBody>
          <a:bodyPr wrap="none" rtlCol="0">
            <a:spAutoFit/>
          </a:bodyPr>
          <a:lstStyle/>
          <a:p>
            <a:r>
              <a:rPr lang="en-GB" b="1" dirty="0">
                <a:solidFill>
                  <a:srgbClr val="002060"/>
                </a:solidFill>
                <a:latin typeface="+mj-lt"/>
              </a:rPr>
              <a:t>Abstract </a:t>
            </a:r>
          </a:p>
        </p:txBody>
      </p:sp>
      <p:pic>
        <p:nvPicPr>
          <p:cNvPr id="3" name="Picture 2"/>
          <p:cNvPicPr>
            <a:picLocks noChangeAspect="1"/>
          </p:cNvPicPr>
          <p:nvPr/>
        </p:nvPicPr>
        <p:blipFill>
          <a:blip r:embed="rId2"/>
          <a:stretch>
            <a:fillRect/>
          </a:stretch>
        </p:blipFill>
        <p:spPr>
          <a:xfrm>
            <a:off x="322885" y="2212391"/>
            <a:ext cx="3141461" cy="1667644"/>
          </a:xfrm>
          <a:prstGeom prst="rect">
            <a:avLst/>
          </a:prstGeom>
        </p:spPr>
      </p:pic>
      <p:pic>
        <p:nvPicPr>
          <p:cNvPr id="7" name="Picture 6"/>
          <p:cNvPicPr>
            <a:picLocks noChangeAspect="1"/>
          </p:cNvPicPr>
          <p:nvPr/>
        </p:nvPicPr>
        <p:blipFill>
          <a:blip r:embed="rId3"/>
          <a:stretch>
            <a:fillRect/>
          </a:stretch>
        </p:blipFill>
        <p:spPr>
          <a:xfrm>
            <a:off x="3615575" y="2009676"/>
            <a:ext cx="2948930" cy="2073073"/>
          </a:xfrm>
          <a:prstGeom prst="rect">
            <a:avLst/>
          </a:prstGeom>
        </p:spPr>
      </p:pic>
      <p:pic>
        <p:nvPicPr>
          <p:cNvPr id="8" name="Picture 7"/>
          <p:cNvPicPr>
            <a:picLocks noChangeAspect="1"/>
          </p:cNvPicPr>
          <p:nvPr/>
        </p:nvPicPr>
        <p:blipFill>
          <a:blip r:embed="rId4"/>
          <a:stretch>
            <a:fillRect/>
          </a:stretch>
        </p:blipFill>
        <p:spPr>
          <a:xfrm>
            <a:off x="6741839" y="2636912"/>
            <a:ext cx="2124609" cy="988190"/>
          </a:xfrm>
          <a:prstGeom prst="rect">
            <a:avLst/>
          </a:prstGeom>
        </p:spPr>
      </p:pic>
    </p:spTree>
    <p:extLst>
      <p:ext uri="{BB962C8B-B14F-4D97-AF65-F5344CB8AC3E}">
        <p14:creationId xmlns:p14="http://schemas.microsoft.com/office/powerpoint/2010/main" val="3532793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cs typeface="Segoe UI" panose="020B0502040204020203" pitchFamily="34" charset="0"/>
              </a:rPr>
              <a:t>Problem solving &amp; reasoning…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988840"/>
            <a:ext cx="2162596" cy="2736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3"/>
          <a:stretch>
            <a:fillRect/>
          </a:stretch>
        </p:blipFill>
        <p:spPr>
          <a:xfrm>
            <a:off x="899592" y="1405062"/>
            <a:ext cx="3240360" cy="5301050"/>
          </a:xfrm>
          <a:prstGeom prst="rect">
            <a:avLst/>
          </a:prstGeom>
        </p:spPr>
      </p:pic>
    </p:spTree>
    <p:extLst>
      <p:ext uri="{BB962C8B-B14F-4D97-AF65-F5344CB8AC3E}">
        <p14:creationId xmlns:p14="http://schemas.microsoft.com/office/powerpoint/2010/main" val="1199238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F052A-EC19-87DB-1BF5-78FA41D09C3F}"/>
              </a:ext>
            </a:extLst>
          </p:cNvPr>
          <p:cNvSpPr>
            <a:spLocks noGrp="1"/>
          </p:cNvSpPr>
          <p:nvPr>
            <p:ph type="title"/>
          </p:nvPr>
        </p:nvSpPr>
        <p:spPr/>
        <p:txBody>
          <a:bodyPr/>
          <a:lstStyle/>
          <a:p>
            <a:r>
              <a:rPr lang="en-GB" dirty="0">
                <a:solidFill>
                  <a:srgbClr val="002060"/>
                </a:solidFill>
                <a:ea typeface="Calibri"/>
                <a:cs typeface="Calibri"/>
              </a:rPr>
              <a:t>Year 1 Phonics Screening Check </a:t>
            </a:r>
            <a:endParaRPr lang="en-GB" dirty="0">
              <a:solidFill>
                <a:srgbClr val="002060"/>
              </a:solidFill>
            </a:endParaRPr>
          </a:p>
        </p:txBody>
      </p:sp>
      <p:pic>
        <p:nvPicPr>
          <p:cNvPr id="4" name="Picture 4" descr="Shape&#10;&#10;Description automatically generated">
            <a:extLst>
              <a:ext uri="{FF2B5EF4-FFF2-40B4-BE49-F238E27FC236}">
                <a16:creationId xmlns:a16="http://schemas.microsoft.com/office/drawing/2014/main" id="{E55B4A2D-DB23-0DFF-1F1F-4E16C4A0C740}"/>
              </a:ext>
            </a:extLst>
          </p:cNvPr>
          <p:cNvPicPr>
            <a:picLocks noGrp="1" noChangeAspect="1"/>
          </p:cNvPicPr>
          <p:nvPr>
            <p:ph idx="1"/>
          </p:nvPr>
        </p:nvPicPr>
        <p:blipFill>
          <a:blip r:embed="rId2"/>
          <a:stretch>
            <a:fillRect/>
          </a:stretch>
        </p:blipFill>
        <p:spPr>
          <a:xfrm>
            <a:off x="5351342" y="1922867"/>
            <a:ext cx="3142710" cy="4125043"/>
          </a:xfrm>
        </p:spPr>
      </p:pic>
      <p:sp>
        <p:nvSpPr>
          <p:cNvPr id="5" name="TextBox 4">
            <a:extLst>
              <a:ext uri="{FF2B5EF4-FFF2-40B4-BE49-F238E27FC236}">
                <a16:creationId xmlns:a16="http://schemas.microsoft.com/office/drawing/2014/main" id="{69FE0567-966D-67DE-4975-D19B4BD2DE69}"/>
              </a:ext>
            </a:extLst>
          </p:cNvPr>
          <p:cNvSpPr txBox="1"/>
          <p:nvPr/>
        </p:nvSpPr>
        <p:spPr>
          <a:xfrm>
            <a:off x="744681" y="1783772"/>
            <a:ext cx="410440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002060"/>
                </a:solidFill>
                <a:latin typeface="+mj-lt"/>
                <a:ea typeface="Calibri"/>
                <a:cs typeface="Calibri"/>
              </a:rPr>
              <a:t>In June, the majority of children will be statutory tested on their ability to use </a:t>
            </a:r>
            <a:r>
              <a:rPr lang="en-GB">
                <a:solidFill>
                  <a:srgbClr val="002060"/>
                </a:solidFill>
                <a:latin typeface="+mj-lt"/>
                <a:ea typeface="Calibri"/>
                <a:cs typeface="Calibri"/>
              </a:rPr>
              <a:t>their phonics knowledge to help them decode and </a:t>
            </a:r>
            <a:r>
              <a:rPr lang="en-GB" dirty="0">
                <a:solidFill>
                  <a:srgbClr val="002060"/>
                </a:solidFill>
                <a:latin typeface="+mj-lt"/>
                <a:ea typeface="Calibri"/>
                <a:cs typeface="Calibri"/>
              </a:rPr>
              <a:t>read real and nonsense words. </a:t>
            </a:r>
          </a:p>
          <a:p>
            <a:endParaRPr lang="en-GB" dirty="0">
              <a:solidFill>
                <a:srgbClr val="002060"/>
              </a:solidFill>
              <a:latin typeface="+mj-lt"/>
              <a:ea typeface="Calibri"/>
              <a:cs typeface="Calibri"/>
            </a:endParaRPr>
          </a:p>
          <a:p>
            <a:r>
              <a:rPr lang="en-GB" dirty="0">
                <a:solidFill>
                  <a:srgbClr val="002060"/>
                </a:solidFill>
                <a:latin typeface="+mj-lt"/>
                <a:ea typeface="Calibri"/>
                <a:cs typeface="Calibri"/>
              </a:rPr>
              <a:t>They will read 40 words aloud and will be scored by a familiar adult. </a:t>
            </a:r>
          </a:p>
          <a:p>
            <a:endParaRPr lang="en-GB" dirty="0">
              <a:solidFill>
                <a:srgbClr val="002060"/>
              </a:solidFill>
              <a:latin typeface="+mj-lt"/>
              <a:ea typeface="Calibri"/>
              <a:cs typeface="Calibri"/>
            </a:endParaRPr>
          </a:p>
          <a:p>
            <a:r>
              <a:rPr lang="en-GB" dirty="0">
                <a:solidFill>
                  <a:srgbClr val="002060"/>
                </a:solidFill>
                <a:latin typeface="+mj-lt"/>
                <a:ea typeface="Calibri"/>
                <a:cs typeface="Calibri"/>
              </a:rPr>
              <a:t>If they do not pass the test, they have another opportunity to re-take the test in Year 2. </a:t>
            </a:r>
          </a:p>
          <a:p>
            <a:endParaRPr lang="en-GB" dirty="0">
              <a:latin typeface="+mj-lt"/>
              <a:ea typeface="Calibri"/>
              <a:cs typeface="Calibri"/>
            </a:endParaRPr>
          </a:p>
          <a:p>
            <a:endParaRPr lang="en-GB" dirty="0">
              <a:latin typeface="+mj-lt"/>
              <a:ea typeface="Calibri"/>
              <a:cs typeface="Calibri"/>
            </a:endParaRPr>
          </a:p>
        </p:txBody>
      </p:sp>
    </p:spTree>
    <p:extLst>
      <p:ext uri="{BB962C8B-B14F-4D97-AF65-F5344CB8AC3E}">
        <p14:creationId xmlns:p14="http://schemas.microsoft.com/office/powerpoint/2010/main" val="2399926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60934-7305-4F82-AD49-C3008825DCF1}"/>
              </a:ext>
            </a:extLst>
          </p:cNvPr>
          <p:cNvSpPr>
            <a:spLocks noGrp="1"/>
          </p:cNvSpPr>
          <p:nvPr>
            <p:ph type="title"/>
          </p:nvPr>
        </p:nvSpPr>
        <p:spPr/>
        <p:txBody>
          <a:bodyPr>
            <a:normAutofit fontScale="90000"/>
          </a:bodyPr>
          <a:lstStyle/>
          <a:p>
            <a:r>
              <a:rPr lang="en-GB" dirty="0">
                <a:solidFill>
                  <a:srgbClr val="002060"/>
                </a:solidFill>
                <a:cs typeface="Segoe UI" panose="020B0502040204020203" pitchFamily="34" charset="0"/>
              </a:rPr>
              <a:t>Personal, Social, Health and Economic (PSHE) education</a:t>
            </a:r>
            <a:endParaRPr lang="en-GB" dirty="0">
              <a:solidFill>
                <a:srgbClr val="002060"/>
              </a:solidFill>
            </a:endParaRPr>
          </a:p>
        </p:txBody>
      </p:sp>
      <p:sp>
        <p:nvSpPr>
          <p:cNvPr id="3" name="Content Placeholder 2">
            <a:extLst>
              <a:ext uri="{FF2B5EF4-FFF2-40B4-BE49-F238E27FC236}">
                <a16:creationId xmlns:a16="http://schemas.microsoft.com/office/drawing/2014/main" id="{17CD3C9C-97F8-412D-B3DD-E32FEFD32F77}"/>
              </a:ext>
            </a:extLst>
          </p:cNvPr>
          <p:cNvSpPr>
            <a:spLocks noGrp="1"/>
          </p:cNvSpPr>
          <p:nvPr>
            <p:ph sz="half" idx="1"/>
          </p:nvPr>
        </p:nvSpPr>
        <p:spPr/>
        <p:txBody>
          <a:bodyPr>
            <a:normAutofit fontScale="62500" lnSpcReduction="20000"/>
          </a:bodyPr>
          <a:lstStyle/>
          <a:p>
            <a:pPr marL="0" indent="0">
              <a:buNone/>
            </a:pPr>
            <a:r>
              <a:rPr lang="en-GB" dirty="0">
                <a:solidFill>
                  <a:srgbClr val="002060"/>
                </a:solidFill>
              </a:rPr>
              <a:t>PSHE education became statutory for all schools from September 2020.</a:t>
            </a:r>
          </a:p>
          <a:p>
            <a:endParaRPr lang="en-GB" dirty="0">
              <a:solidFill>
                <a:srgbClr val="002060"/>
              </a:solidFill>
            </a:endParaRPr>
          </a:p>
          <a:p>
            <a:pPr marL="0" indent="0">
              <a:buNone/>
            </a:pPr>
            <a:r>
              <a:rPr lang="en-GB" dirty="0">
                <a:solidFill>
                  <a:srgbClr val="002060"/>
                </a:solidFill>
              </a:rPr>
              <a:t>This Programme of Study sets out learning opportunities based on three core themes: </a:t>
            </a:r>
          </a:p>
          <a:p>
            <a:pPr marL="0" indent="0">
              <a:buNone/>
            </a:pPr>
            <a:endParaRPr lang="en-GB" dirty="0">
              <a:solidFill>
                <a:srgbClr val="002060"/>
              </a:solidFill>
            </a:endParaRPr>
          </a:p>
          <a:p>
            <a:pPr marL="0" indent="0">
              <a:buNone/>
            </a:pPr>
            <a:r>
              <a:rPr lang="en-GB" dirty="0">
                <a:solidFill>
                  <a:srgbClr val="002060"/>
                </a:solidFill>
              </a:rPr>
              <a:t>Health and wellbeing </a:t>
            </a:r>
          </a:p>
          <a:p>
            <a:r>
              <a:rPr lang="en-GB" dirty="0">
                <a:solidFill>
                  <a:srgbClr val="002060"/>
                </a:solidFill>
              </a:rPr>
              <a:t>General wellbeing </a:t>
            </a:r>
          </a:p>
          <a:p>
            <a:r>
              <a:rPr lang="en-GB" dirty="0">
                <a:solidFill>
                  <a:srgbClr val="002060"/>
                </a:solidFill>
              </a:rPr>
              <a:t>Wellbeing Online </a:t>
            </a:r>
          </a:p>
          <a:p>
            <a:r>
              <a:rPr lang="en-GB" dirty="0">
                <a:solidFill>
                  <a:srgbClr val="002060"/>
                </a:solidFill>
              </a:rPr>
              <a:t>Physical health and fitness </a:t>
            </a:r>
          </a:p>
          <a:p>
            <a:r>
              <a:rPr lang="en-GB" dirty="0">
                <a:solidFill>
                  <a:srgbClr val="002060"/>
                </a:solidFill>
              </a:rPr>
              <a:t>Healthy Eating </a:t>
            </a:r>
          </a:p>
          <a:p>
            <a:r>
              <a:rPr lang="en-GB" dirty="0">
                <a:solidFill>
                  <a:srgbClr val="002060"/>
                </a:solidFill>
              </a:rPr>
              <a:t>Health protection and prevention </a:t>
            </a:r>
          </a:p>
          <a:p>
            <a:r>
              <a:rPr lang="en-GB" dirty="0">
                <a:solidFill>
                  <a:srgbClr val="002060"/>
                </a:solidFill>
              </a:rPr>
              <a:t>Basic First Aid (KS2) CPR – all year groups </a:t>
            </a:r>
          </a:p>
          <a:p>
            <a:r>
              <a:rPr lang="en-GB" dirty="0">
                <a:solidFill>
                  <a:srgbClr val="002060"/>
                </a:solidFill>
              </a:rPr>
              <a:t>Developing bodies </a:t>
            </a:r>
          </a:p>
          <a:p>
            <a:endParaRPr lang="en-GB" dirty="0">
              <a:solidFill>
                <a:srgbClr val="002060"/>
              </a:solidFill>
            </a:endParaRPr>
          </a:p>
        </p:txBody>
      </p:sp>
      <p:sp>
        <p:nvSpPr>
          <p:cNvPr id="4" name="Content Placeholder 3">
            <a:extLst>
              <a:ext uri="{FF2B5EF4-FFF2-40B4-BE49-F238E27FC236}">
                <a16:creationId xmlns:a16="http://schemas.microsoft.com/office/drawing/2014/main" id="{79C79F15-DE9C-49B9-9BBA-2527293CFFC0}"/>
              </a:ext>
            </a:extLst>
          </p:cNvPr>
          <p:cNvSpPr>
            <a:spLocks noGrp="1"/>
          </p:cNvSpPr>
          <p:nvPr>
            <p:ph sz="half" idx="2"/>
          </p:nvPr>
        </p:nvSpPr>
        <p:spPr/>
        <p:txBody>
          <a:bodyPr>
            <a:normAutofit fontScale="62500" lnSpcReduction="20000"/>
          </a:bodyPr>
          <a:lstStyle/>
          <a:p>
            <a:pPr marL="0" indent="0">
              <a:buNone/>
            </a:pPr>
            <a:r>
              <a:rPr lang="en-GB" dirty="0">
                <a:solidFill>
                  <a:srgbClr val="002060"/>
                </a:solidFill>
              </a:rPr>
              <a:t>Relationships </a:t>
            </a:r>
          </a:p>
          <a:p>
            <a:r>
              <a:rPr lang="en-GB" dirty="0">
                <a:solidFill>
                  <a:srgbClr val="002060"/>
                </a:solidFill>
              </a:rPr>
              <a:t>Families and People who care for me </a:t>
            </a:r>
          </a:p>
          <a:p>
            <a:r>
              <a:rPr lang="en-GB" dirty="0">
                <a:solidFill>
                  <a:srgbClr val="002060"/>
                </a:solidFill>
              </a:rPr>
              <a:t>Caring friendships </a:t>
            </a:r>
          </a:p>
          <a:p>
            <a:r>
              <a:rPr lang="en-GB" dirty="0">
                <a:solidFill>
                  <a:srgbClr val="002060"/>
                </a:solidFill>
              </a:rPr>
              <a:t>Respectful, kind relationships </a:t>
            </a:r>
          </a:p>
          <a:p>
            <a:endParaRPr lang="en-GB" dirty="0">
              <a:solidFill>
                <a:srgbClr val="002060"/>
              </a:solidFill>
            </a:endParaRPr>
          </a:p>
          <a:p>
            <a:pPr marL="0" indent="0">
              <a:buNone/>
            </a:pPr>
            <a:r>
              <a:rPr lang="en-GB" dirty="0">
                <a:solidFill>
                  <a:srgbClr val="002060"/>
                </a:solidFill>
              </a:rPr>
              <a:t>Living in the wider world</a:t>
            </a:r>
          </a:p>
          <a:p>
            <a:r>
              <a:rPr lang="en-GB" dirty="0">
                <a:solidFill>
                  <a:srgbClr val="002060"/>
                </a:solidFill>
              </a:rPr>
              <a:t>What does it mean to belong to a community? </a:t>
            </a:r>
          </a:p>
          <a:p>
            <a:r>
              <a:rPr lang="en-GB" dirty="0">
                <a:solidFill>
                  <a:srgbClr val="002060"/>
                </a:solidFill>
              </a:rPr>
              <a:t>How can I be a global citizen?</a:t>
            </a:r>
          </a:p>
          <a:p>
            <a:r>
              <a:rPr lang="en-GB" dirty="0">
                <a:solidFill>
                  <a:srgbClr val="002060"/>
                </a:solidFill>
              </a:rPr>
              <a:t>Why does money and work matter? </a:t>
            </a:r>
          </a:p>
          <a:p>
            <a:r>
              <a:rPr lang="en-GB" dirty="0">
                <a:solidFill>
                  <a:srgbClr val="002060"/>
                </a:solidFill>
              </a:rPr>
              <a:t>Online Safety and Awareness (Safety Week) </a:t>
            </a:r>
          </a:p>
          <a:p>
            <a:r>
              <a:rPr lang="en-GB" dirty="0">
                <a:solidFill>
                  <a:srgbClr val="002060"/>
                </a:solidFill>
              </a:rPr>
              <a:t>Being Safe/Personal Safety </a:t>
            </a:r>
          </a:p>
          <a:p>
            <a:endParaRPr lang="en-GB" dirty="0">
              <a:solidFill>
                <a:srgbClr val="002060"/>
              </a:solidFill>
            </a:endParaRPr>
          </a:p>
        </p:txBody>
      </p:sp>
    </p:spTree>
    <p:extLst>
      <p:ext uri="{BB962C8B-B14F-4D97-AF65-F5344CB8AC3E}">
        <p14:creationId xmlns:p14="http://schemas.microsoft.com/office/powerpoint/2010/main" val="16513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cs typeface="Segoe UI" panose="020B0502040204020203" pitchFamily="34" charset="0"/>
              </a:rPr>
              <a:t>PE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solidFill>
                  <a:srgbClr val="002060"/>
                </a:solidFill>
                <a:latin typeface="+mj-lt"/>
                <a:cs typeface="Segoe UI"/>
              </a:rPr>
              <a:t>Your child will be taught P.E on Wednesday.  </a:t>
            </a:r>
          </a:p>
          <a:p>
            <a:r>
              <a:rPr lang="en-GB" dirty="0">
                <a:solidFill>
                  <a:srgbClr val="002060"/>
                </a:solidFill>
                <a:latin typeface="+mj-lt"/>
                <a:cs typeface="Segoe UI" panose="020B0502040204020203" pitchFamily="34" charset="0"/>
              </a:rPr>
              <a:t>Please can children come into school wearing their PE kit. </a:t>
            </a:r>
          </a:p>
          <a:p>
            <a:r>
              <a:rPr lang="en-GB" dirty="0">
                <a:solidFill>
                  <a:srgbClr val="002060"/>
                </a:solidFill>
                <a:latin typeface="+mj-lt"/>
                <a:cs typeface="Segoe UI" panose="020B0502040204020203" pitchFamily="34" charset="0"/>
              </a:rPr>
              <a:t>Please name all uniform.</a:t>
            </a:r>
          </a:p>
          <a:p>
            <a:r>
              <a:rPr lang="en-US" dirty="0">
                <a:solidFill>
                  <a:srgbClr val="002060"/>
                </a:solidFill>
                <a:latin typeface="+mj-lt"/>
                <a:cs typeface="Segoe UI" panose="020B0502040204020203" pitchFamily="34" charset="0"/>
              </a:rPr>
              <a:t>Check foot size for trainers/daps</a:t>
            </a:r>
            <a:endParaRPr lang="en-GB" dirty="0">
              <a:solidFill>
                <a:srgbClr val="002060"/>
              </a:solidFill>
              <a:latin typeface="+mj-lt"/>
              <a:cs typeface="Segoe UI" panose="020B0502040204020203" pitchFamily="34" charset="0"/>
            </a:endParaRPr>
          </a:p>
        </p:txBody>
      </p:sp>
      <p:sp>
        <p:nvSpPr>
          <p:cNvPr id="4" name="TextBox 3">
            <a:extLst>
              <a:ext uri="{FF2B5EF4-FFF2-40B4-BE49-F238E27FC236}">
                <a16:creationId xmlns:a16="http://schemas.microsoft.com/office/drawing/2014/main" id="{9B9EC97E-2A14-40FC-588A-DD277AC0CC3D}"/>
              </a:ext>
            </a:extLst>
          </p:cNvPr>
          <p:cNvSpPr txBox="1"/>
          <p:nvPr/>
        </p:nvSpPr>
        <p:spPr>
          <a:xfrm>
            <a:off x="67733" y="6491111"/>
            <a:ext cx="1986843"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dirty="0">
                <a:cs typeface="Calibri"/>
              </a:rPr>
              <a:t>Miss Crane </a:t>
            </a:r>
            <a:endParaRPr lang="en-GB" sz="1050" dirty="0"/>
          </a:p>
        </p:txBody>
      </p:sp>
    </p:spTree>
    <p:extLst>
      <p:ext uri="{BB962C8B-B14F-4D97-AF65-F5344CB8AC3E}">
        <p14:creationId xmlns:p14="http://schemas.microsoft.com/office/powerpoint/2010/main" val="2466198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2060"/>
                </a:solidFill>
                <a:cs typeface="Segoe UI" panose="020B0502040204020203" pitchFamily="34" charset="0"/>
              </a:rPr>
              <a:t>Homework expectations</a:t>
            </a:r>
            <a:br>
              <a:rPr lang="en-GB" dirty="0">
                <a:solidFill>
                  <a:srgbClr val="002060"/>
                </a:solidFill>
                <a:cs typeface="Segoe UI" panose="020B0502040204020203" pitchFamily="34" charset="0"/>
              </a:rPr>
            </a:br>
            <a:r>
              <a:rPr lang="en-GB" dirty="0">
                <a:solidFill>
                  <a:srgbClr val="002060"/>
                </a:solidFill>
                <a:cs typeface="Segoe UI" panose="020B0502040204020203" pitchFamily="34" charset="0"/>
              </a:rPr>
              <a:t>“An investment in your child.”</a:t>
            </a:r>
          </a:p>
        </p:txBody>
      </p:sp>
      <p:sp>
        <p:nvSpPr>
          <p:cNvPr id="3" name="Content Placeholder 2"/>
          <p:cNvSpPr>
            <a:spLocks noGrp="1"/>
          </p:cNvSpPr>
          <p:nvPr>
            <p:ph idx="1"/>
          </p:nvPr>
        </p:nvSpPr>
        <p:spPr/>
        <p:txBody>
          <a:bodyPr vert="horz" lIns="91440" tIns="45720" rIns="91440" bIns="45720" rtlCol="0" anchor="t">
            <a:normAutofit fontScale="62500" lnSpcReduction="20000"/>
          </a:bodyPr>
          <a:lstStyle/>
          <a:p>
            <a:pPr marL="0" indent="0">
              <a:buNone/>
            </a:pPr>
            <a:r>
              <a:rPr lang="en-GB" b="1" dirty="0">
                <a:solidFill>
                  <a:srgbClr val="002060"/>
                </a:solidFill>
                <a:latin typeface="+mj-lt"/>
                <a:cs typeface="Segoe UI" panose="020B0502040204020203" pitchFamily="34" charset="0"/>
              </a:rPr>
              <a:t>Daily: </a:t>
            </a:r>
            <a:r>
              <a:rPr lang="en-GB" dirty="0">
                <a:solidFill>
                  <a:srgbClr val="002060"/>
                </a:solidFill>
                <a:latin typeface="+mj-lt"/>
                <a:cs typeface="Segoe UI" panose="020B0502040204020203" pitchFamily="34" charset="0"/>
              </a:rPr>
              <a:t>five minutes of reading every night</a:t>
            </a:r>
          </a:p>
          <a:p>
            <a:pPr marL="0" indent="0">
              <a:buNone/>
            </a:pPr>
            <a:endParaRPr lang="en-GB" dirty="0">
              <a:solidFill>
                <a:srgbClr val="002060"/>
              </a:solidFill>
              <a:latin typeface="+mj-lt"/>
              <a:cs typeface="Segoe UI" panose="020B0502040204020203" pitchFamily="34" charset="0"/>
            </a:endParaRPr>
          </a:p>
          <a:p>
            <a:pPr marL="0" indent="0">
              <a:buNone/>
            </a:pPr>
            <a:r>
              <a:rPr lang="en-GB" b="1" dirty="0">
                <a:solidFill>
                  <a:srgbClr val="002060"/>
                </a:solidFill>
                <a:latin typeface="+mj-lt"/>
                <a:cs typeface="Segoe UI" panose="020B0502040204020203" pitchFamily="34" charset="0"/>
              </a:rPr>
              <a:t>Weekly</a:t>
            </a:r>
          </a:p>
          <a:p>
            <a:pPr marL="0" indent="0">
              <a:buNone/>
            </a:pPr>
            <a:r>
              <a:rPr lang="en-GB" dirty="0">
                <a:solidFill>
                  <a:srgbClr val="002060"/>
                </a:solidFill>
                <a:latin typeface="+mj-lt"/>
                <a:cs typeface="Segoe UI"/>
              </a:rPr>
              <a:t>Spellings: 10 spellings for all children/5 spellings for some groups</a:t>
            </a:r>
          </a:p>
          <a:p>
            <a:pPr marL="0" indent="0">
              <a:buNone/>
            </a:pPr>
            <a:r>
              <a:rPr lang="en-GB" dirty="0">
                <a:solidFill>
                  <a:srgbClr val="002060"/>
                </a:solidFill>
                <a:latin typeface="+mj-lt"/>
                <a:cs typeface="Segoe UI" panose="020B0502040204020203" pitchFamily="34" charset="0"/>
              </a:rPr>
              <a:t>Arithmetic or English Grammar or Punctuation activity (15 minutes)</a:t>
            </a:r>
          </a:p>
          <a:p>
            <a:pPr marL="0" indent="0">
              <a:buNone/>
            </a:pPr>
            <a:endParaRPr lang="en-GB" dirty="0">
              <a:solidFill>
                <a:srgbClr val="002060"/>
              </a:solidFill>
              <a:latin typeface="+mj-lt"/>
              <a:cs typeface="Segoe UI" panose="020B0502040204020203" pitchFamily="34" charset="0"/>
            </a:endParaRPr>
          </a:p>
          <a:p>
            <a:pPr marL="0" indent="0">
              <a:buNone/>
            </a:pPr>
            <a:r>
              <a:rPr lang="en-GB" b="1" dirty="0">
                <a:solidFill>
                  <a:srgbClr val="002060"/>
                </a:solidFill>
                <a:latin typeface="+mj-lt"/>
                <a:cs typeface="Segoe UI" panose="020B0502040204020203" pitchFamily="34" charset="0"/>
              </a:rPr>
              <a:t>Fortnightly: </a:t>
            </a:r>
            <a:r>
              <a:rPr lang="en-GB" dirty="0">
                <a:solidFill>
                  <a:srgbClr val="002060"/>
                </a:solidFill>
                <a:latin typeface="+mj-lt"/>
                <a:cs typeface="Segoe UI" panose="020B0502040204020203" pitchFamily="34" charset="0"/>
              </a:rPr>
              <a:t>Learn number bonds</a:t>
            </a:r>
          </a:p>
          <a:p>
            <a:pPr marL="0" indent="0">
              <a:buNone/>
            </a:pPr>
            <a:endParaRPr lang="en-GB" dirty="0">
              <a:solidFill>
                <a:srgbClr val="002060"/>
              </a:solidFill>
              <a:latin typeface="+mj-lt"/>
              <a:cs typeface="Segoe UI" panose="020B0502040204020203" pitchFamily="34" charset="0"/>
            </a:endParaRPr>
          </a:p>
          <a:p>
            <a:pPr marL="0" indent="0">
              <a:buNone/>
            </a:pPr>
            <a:r>
              <a:rPr lang="en-GB" b="1" dirty="0">
                <a:solidFill>
                  <a:srgbClr val="002060"/>
                </a:solidFill>
                <a:latin typeface="+mj-lt"/>
                <a:cs typeface="Segoe UI" panose="020B0502040204020203" pitchFamily="34" charset="0"/>
              </a:rPr>
              <a:t>Additional activities: </a:t>
            </a:r>
            <a:r>
              <a:rPr lang="en-GB" dirty="0">
                <a:solidFill>
                  <a:srgbClr val="002060"/>
                </a:solidFill>
                <a:latin typeface="+mj-lt"/>
                <a:cs typeface="Segoe UI" panose="020B0502040204020203" pitchFamily="34" charset="0"/>
              </a:rPr>
              <a:t>When appropriate we introduce Times Tables Rockstars</a:t>
            </a:r>
          </a:p>
          <a:p>
            <a:pPr marL="0" indent="0">
              <a:buNone/>
            </a:pPr>
            <a:endParaRPr lang="en-GB" dirty="0">
              <a:solidFill>
                <a:srgbClr val="002060"/>
              </a:solidFill>
              <a:latin typeface="+mj-lt"/>
              <a:cs typeface="Segoe UI" panose="020B0502040204020203" pitchFamily="34" charset="0"/>
            </a:endParaRPr>
          </a:p>
          <a:p>
            <a:pPr marL="0" indent="0">
              <a:buNone/>
            </a:pPr>
            <a:r>
              <a:rPr lang="en-GB" b="1" dirty="0">
                <a:solidFill>
                  <a:srgbClr val="002060"/>
                </a:solidFill>
                <a:latin typeface="+mj-lt"/>
                <a:cs typeface="Segoe UI"/>
              </a:rPr>
              <a:t>Half termly: </a:t>
            </a:r>
            <a:r>
              <a:rPr lang="en-GB" dirty="0">
                <a:solidFill>
                  <a:srgbClr val="002060"/>
                </a:solidFill>
                <a:latin typeface="+mj-lt"/>
                <a:cs typeface="Segoe UI"/>
              </a:rPr>
              <a:t>Homework menu (complete a minimum of 2) </a:t>
            </a:r>
            <a:endParaRPr lang="en-GB" dirty="0">
              <a:solidFill>
                <a:srgbClr val="002060"/>
              </a:solidFill>
              <a:latin typeface="+mj-lt"/>
              <a:cs typeface="Segoe UI" panose="020B0502040204020203" pitchFamily="34" charset="0"/>
            </a:endParaRPr>
          </a:p>
          <a:p>
            <a:pPr marL="0" indent="0">
              <a:lnSpc>
                <a:spcPct val="80000"/>
              </a:lnSpc>
              <a:spcBef>
                <a:spcPts val="20"/>
              </a:spcBef>
              <a:buNone/>
            </a:pPr>
            <a:r>
              <a:rPr lang="en-GB" dirty="0">
                <a:solidFill>
                  <a:srgbClr val="002060"/>
                </a:solidFill>
                <a:latin typeface="+mj-lt"/>
                <a:cs typeface="Segoe UI"/>
              </a:rPr>
              <a:t> (Topic, Online Safety, Values, Rights Respecting School and Activity Passport) </a:t>
            </a:r>
            <a:endParaRPr lang="en-GB" dirty="0">
              <a:latin typeface="+mj-lt"/>
            </a:endParaRPr>
          </a:p>
          <a:p>
            <a:pPr marL="0" indent="0">
              <a:buNone/>
            </a:pPr>
            <a:endParaRPr lang="en-GB" dirty="0">
              <a:solidFill>
                <a:srgbClr val="002060"/>
              </a:solidFill>
              <a:latin typeface="+mj-lt"/>
              <a:cs typeface="Segoe UI" panose="020B0502040204020203" pitchFamily="34" charset="0"/>
            </a:endParaRPr>
          </a:p>
          <a:p>
            <a:pPr marL="0" indent="0">
              <a:buNone/>
            </a:pPr>
            <a:endParaRPr lang="en-GB" dirty="0">
              <a:solidFill>
                <a:srgbClr val="002060"/>
              </a:solidFill>
              <a:latin typeface="+mj-lt"/>
              <a:cs typeface="Segoe UI" panose="020B0502040204020203" pitchFamily="34" charset="0"/>
            </a:endParaRPr>
          </a:p>
        </p:txBody>
      </p:sp>
    </p:spTree>
    <p:extLst>
      <p:ext uri="{BB962C8B-B14F-4D97-AF65-F5344CB8AC3E}">
        <p14:creationId xmlns:p14="http://schemas.microsoft.com/office/powerpoint/2010/main" val="2559984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16016" y="241388"/>
            <a:ext cx="4248472" cy="6463308"/>
          </a:xfrm>
          <a:prstGeom prst="rect">
            <a:avLst/>
          </a:prstGeom>
          <a:noFill/>
        </p:spPr>
        <p:txBody>
          <a:bodyPr wrap="square" rtlCol="0">
            <a:spAutoFit/>
          </a:bodyPr>
          <a:lstStyle/>
          <a:p>
            <a:r>
              <a:rPr lang="en-GB" dirty="0">
                <a:solidFill>
                  <a:srgbClr val="002060"/>
                </a:solidFill>
                <a:latin typeface="+mj-lt"/>
                <a:cs typeface="Segoe UI" panose="020B0502040204020203" pitchFamily="34" charset="0"/>
              </a:rPr>
              <a:t>The Homework Menu is designed to give children the opportunity to show their talents in other areas of the curriculum, as well as reading, writing and maths. </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rPr>
              <a:t>Making sure children are safe is our top priority at school, so we do include an online safety task too.</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rPr>
              <a:t>In addition to the above we also include a school value, activity passport and Rights Respecting School task.  </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rPr>
              <a:t>Please try and complete a minimum of two tasks and either bring in what you’ve done or send a picture to the class email. </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hlinkClick r:id="rId2"/>
              </a:rPr>
              <a:t>chaffinch@parkfieldschool.co.uk</a:t>
            </a:r>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hlinkClick r:id="rId3"/>
              </a:rPr>
              <a:t>sparrow@parkfieldschool.co.uk</a:t>
            </a:r>
            <a:r>
              <a:rPr lang="en-GB" dirty="0">
                <a:solidFill>
                  <a:srgbClr val="002060"/>
                </a:solidFill>
                <a:latin typeface="+mj-lt"/>
                <a:cs typeface="Segoe UI" panose="020B0502040204020203" pitchFamily="34" charset="0"/>
              </a:rPr>
              <a:t> </a:t>
            </a:r>
          </a:p>
          <a:p>
            <a:endParaRPr lang="en-GB" dirty="0">
              <a:latin typeface="+mj-lt"/>
            </a:endParaRPr>
          </a:p>
        </p:txBody>
      </p:sp>
      <p:pic>
        <p:nvPicPr>
          <p:cNvPr id="4" name="Picture 3">
            <a:extLst>
              <a:ext uri="{FF2B5EF4-FFF2-40B4-BE49-F238E27FC236}">
                <a16:creationId xmlns:a16="http://schemas.microsoft.com/office/drawing/2014/main" id="{C8DD47F2-B54E-4771-81AA-F4D1BA497665}"/>
              </a:ext>
            </a:extLst>
          </p:cNvPr>
          <p:cNvPicPr>
            <a:picLocks noChangeAspect="1"/>
          </p:cNvPicPr>
          <p:nvPr/>
        </p:nvPicPr>
        <p:blipFill>
          <a:blip r:embed="rId4"/>
          <a:stretch>
            <a:fillRect/>
          </a:stretch>
        </p:blipFill>
        <p:spPr>
          <a:xfrm>
            <a:off x="467544" y="620688"/>
            <a:ext cx="3627434" cy="5265876"/>
          </a:xfrm>
          <a:prstGeom prst="rect">
            <a:avLst/>
          </a:prstGeom>
        </p:spPr>
      </p:pic>
    </p:spTree>
    <p:extLst>
      <p:ext uri="{BB962C8B-B14F-4D97-AF65-F5344CB8AC3E}">
        <p14:creationId xmlns:p14="http://schemas.microsoft.com/office/powerpoint/2010/main" val="388334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5554960" cy="5649491"/>
          </a:xfrm>
        </p:spPr>
        <p:txBody>
          <a:bodyPr>
            <a:normAutofit fontScale="62500" lnSpcReduction="20000"/>
          </a:bodyPr>
          <a:lstStyle/>
          <a:p>
            <a:r>
              <a:rPr lang="en-GB" dirty="0">
                <a:solidFill>
                  <a:srgbClr val="002060"/>
                </a:solidFill>
                <a:latin typeface="+mj-lt"/>
                <a:cs typeface="Segoe UI" panose="020B0502040204020203" pitchFamily="34" charset="0"/>
              </a:rPr>
              <a:t>We are a Rights Respecting School and have gained the Gold Award. Children’s voice is important to us and for them to understand that they have rights and to respect. </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rPr>
              <a:t>There are four key areas of impact for children at a Rights Respecting school; wellbeing, participation, relationships and self-esteem.</a:t>
            </a:r>
          </a:p>
          <a:p>
            <a:endParaRPr lang="en-GB" dirty="0">
              <a:solidFill>
                <a:srgbClr val="002060"/>
              </a:solidFill>
              <a:latin typeface="+mj-lt"/>
              <a:cs typeface="Segoe UI" panose="020B0502040204020203" pitchFamily="34" charset="0"/>
            </a:endParaRPr>
          </a:p>
          <a:p>
            <a:r>
              <a:rPr lang="en-GB" dirty="0">
                <a:solidFill>
                  <a:srgbClr val="002060"/>
                </a:solidFill>
                <a:latin typeface="+mj-lt"/>
                <a:cs typeface="Segoe UI" panose="020B0502040204020203" pitchFamily="34" charset="0"/>
              </a:rPr>
              <a:t>The difference that a Rights Respecting School makes goes beyond the school gates, making a positive impact on the whole community.</a:t>
            </a:r>
          </a:p>
          <a:p>
            <a:r>
              <a:rPr lang="en-GB" dirty="0">
                <a:solidFill>
                  <a:srgbClr val="002060"/>
                </a:solidFill>
                <a:latin typeface="+mj-lt"/>
                <a:cs typeface="Segoe UI" panose="020B0502040204020203" pitchFamily="34" charset="0"/>
              </a:rPr>
              <a:t>Children are healthier and happier</a:t>
            </a:r>
          </a:p>
          <a:p>
            <a:r>
              <a:rPr lang="en-GB" dirty="0">
                <a:solidFill>
                  <a:srgbClr val="002060"/>
                </a:solidFill>
                <a:latin typeface="+mj-lt"/>
                <a:cs typeface="Segoe UI" panose="020B0502040204020203" pitchFamily="34" charset="0"/>
              </a:rPr>
              <a:t>Children feel safe</a:t>
            </a:r>
          </a:p>
          <a:p>
            <a:r>
              <a:rPr lang="en-GB" dirty="0">
                <a:solidFill>
                  <a:srgbClr val="002060"/>
                </a:solidFill>
                <a:latin typeface="+mj-lt"/>
                <a:cs typeface="Segoe UI" panose="020B0502040204020203" pitchFamily="34" charset="0"/>
              </a:rPr>
              <a:t>Children have better relationships</a:t>
            </a:r>
          </a:p>
          <a:p>
            <a:r>
              <a:rPr lang="en-GB" dirty="0">
                <a:solidFill>
                  <a:srgbClr val="002060"/>
                </a:solidFill>
                <a:latin typeface="+mj-lt"/>
                <a:cs typeface="Segoe UI" panose="020B0502040204020203" pitchFamily="34" charset="0"/>
              </a:rPr>
              <a:t>Children become active and involved in school life and the wider world</a:t>
            </a:r>
          </a:p>
          <a:p>
            <a:endParaRPr lang="en-GB" dirty="0">
              <a:latin typeface="+mj-lt"/>
            </a:endParaRPr>
          </a:p>
        </p:txBody>
      </p:sp>
      <p:pic>
        <p:nvPicPr>
          <p:cNvPr id="4" name="Picture 3"/>
          <p:cNvPicPr>
            <a:picLocks noChangeAspect="1"/>
          </p:cNvPicPr>
          <p:nvPr/>
        </p:nvPicPr>
        <p:blipFill>
          <a:blip r:embed="rId2"/>
          <a:stretch>
            <a:fillRect/>
          </a:stretch>
        </p:blipFill>
        <p:spPr>
          <a:xfrm>
            <a:off x="6660232" y="620688"/>
            <a:ext cx="1943100" cy="1609725"/>
          </a:xfrm>
          <a:prstGeom prst="rect">
            <a:avLst/>
          </a:prstGeom>
        </p:spPr>
      </p:pic>
    </p:spTree>
    <p:extLst>
      <p:ext uri="{BB962C8B-B14F-4D97-AF65-F5344CB8AC3E}">
        <p14:creationId xmlns:p14="http://schemas.microsoft.com/office/powerpoint/2010/main" val="577784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0292" y="188640"/>
            <a:ext cx="4255724" cy="923330"/>
          </a:xfrm>
          <a:prstGeom prst="rect">
            <a:avLst/>
          </a:prstGeom>
        </p:spPr>
        <p:txBody>
          <a:bodyPr wrap="square">
            <a:spAutoFit/>
          </a:bodyPr>
          <a:lstStyle/>
          <a:p>
            <a:r>
              <a:rPr lang="en-GB" dirty="0"/>
              <a:t>Activity passport task.</a:t>
            </a:r>
          </a:p>
          <a:p>
            <a:r>
              <a:rPr lang="en-GB" dirty="0"/>
              <a:t>A copy of this will come home with your homework menu.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76806"/>
            <a:ext cx="2847975" cy="380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3"/>
          <a:stretch>
            <a:fillRect/>
          </a:stretch>
        </p:blipFill>
        <p:spPr>
          <a:xfrm>
            <a:off x="460292" y="1065579"/>
            <a:ext cx="4032448" cy="5778001"/>
          </a:xfrm>
          <a:prstGeom prst="rect">
            <a:avLst/>
          </a:prstGeom>
        </p:spPr>
      </p:pic>
    </p:spTree>
    <p:extLst>
      <p:ext uri="{BB962C8B-B14F-4D97-AF65-F5344CB8AC3E}">
        <p14:creationId xmlns:p14="http://schemas.microsoft.com/office/powerpoint/2010/main" val="913299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solidFill>
                  <a:srgbClr val="002060"/>
                </a:solidFill>
                <a:latin typeface="+mn-lt"/>
                <a:cs typeface="Segoe UI" panose="020B0502040204020203" pitchFamily="34" charset="0"/>
              </a:rPr>
              <a:t>Year group page</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US" dirty="0">
                <a:hlinkClick r:id="rId2"/>
              </a:rPr>
              <a:t>https://www.parkfieldschool.co.uk/children/year-group-pages/year-1</a:t>
            </a:r>
            <a:r>
              <a:rPr lang="en-US" dirty="0"/>
              <a:t> </a:t>
            </a:r>
          </a:p>
        </p:txBody>
      </p:sp>
    </p:spTree>
    <p:extLst>
      <p:ext uri="{BB962C8B-B14F-4D97-AF65-F5344CB8AC3E}">
        <p14:creationId xmlns:p14="http://schemas.microsoft.com/office/powerpoint/2010/main" val="3998464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E61F9F-AB5D-4798-AEC1-4DE04F9D3A05}"/>
              </a:ext>
            </a:extLst>
          </p:cNvPr>
          <p:cNvPicPr>
            <a:picLocks noChangeAspect="1"/>
          </p:cNvPicPr>
          <p:nvPr/>
        </p:nvPicPr>
        <p:blipFill>
          <a:blip r:embed="rId2"/>
          <a:stretch>
            <a:fillRect/>
          </a:stretch>
        </p:blipFill>
        <p:spPr>
          <a:xfrm>
            <a:off x="539552" y="260648"/>
            <a:ext cx="7094835" cy="1120237"/>
          </a:xfrm>
          <a:prstGeom prst="rect">
            <a:avLst/>
          </a:prstGeom>
        </p:spPr>
      </p:pic>
      <p:pic>
        <p:nvPicPr>
          <p:cNvPr id="4" name="Picture 3">
            <a:extLst>
              <a:ext uri="{FF2B5EF4-FFF2-40B4-BE49-F238E27FC236}">
                <a16:creationId xmlns:a16="http://schemas.microsoft.com/office/drawing/2014/main" id="{BD3D3754-7B85-4CA9-9C94-C184DC51045A}"/>
              </a:ext>
            </a:extLst>
          </p:cNvPr>
          <p:cNvPicPr>
            <a:picLocks noChangeAspect="1"/>
          </p:cNvPicPr>
          <p:nvPr/>
        </p:nvPicPr>
        <p:blipFill>
          <a:blip r:embed="rId3"/>
          <a:stretch>
            <a:fillRect/>
          </a:stretch>
        </p:blipFill>
        <p:spPr>
          <a:xfrm>
            <a:off x="475953" y="1304310"/>
            <a:ext cx="7102455" cy="1005927"/>
          </a:xfrm>
          <a:prstGeom prst="rect">
            <a:avLst/>
          </a:prstGeom>
        </p:spPr>
      </p:pic>
      <p:pic>
        <p:nvPicPr>
          <p:cNvPr id="5" name="Picture 4">
            <a:extLst>
              <a:ext uri="{FF2B5EF4-FFF2-40B4-BE49-F238E27FC236}">
                <a16:creationId xmlns:a16="http://schemas.microsoft.com/office/drawing/2014/main" id="{65085739-822D-4F4A-BDA3-CA28FE99C79D}"/>
              </a:ext>
            </a:extLst>
          </p:cNvPr>
          <p:cNvPicPr>
            <a:picLocks noChangeAspect="1"/>
          </p:cNvPicPr>
          <p:nvPr/>
        </p:nvPicPr>
        <p:blipFill>
          <a:blip r:embed="rId4"/>
          <a:stretch>
            <a:fillRect/>
          </a:stretch>
        </p:blipFill>
        <p:spPr>
          <a:xfrm>
            <a:off x="475953" y="2202227"/>
            <a:ext cx="7132938" cy="952583"/>
          </a:xfrm>
          <a:prstGeom prst="rect">
            <a:avLst/>
          </a:prstGeom>
        </p:spPr>
      </p:pic>
      <p:pic>
        <p:nvPicPr>
          <p:cNvPr id="6" name="Picture 5">
            <a:extLst>
              <a:ext uri="{FF2B5EF4-FFF2-40B4-BE49-F238E27FC236}">
                <a16:creationId xmlns:a16="http://schemas.microsoft.com/office/drawing/2014/main" id="{B6D9DB64-7591-4E07-923F-0E184DD8CBBD}"/>
              </a:ext>
            </a:extLst>
          </p:cNvPr>
          <p:cNvPicPr>
            <a:picLocks noChangeAspect="1"/>
          </p:cNvPicPr>
          <p:nvPr/>
        </p:nvPicPr>
        <p:blipFill>
          <a:blip r:embed="rId5"/>
          <a:stretch>
            <a:fillRect/>
          </a:stretch>
        </p:blipFill>
        <p:spPr>
          <a:xfrm>
            <a:off x="444737" y="3929620"/>
            <a:ext cx="6461327" cy="1333149"/>
          </a:xfrm>
          <a:prstGeom prst="rect">
            <a:avLst/>
          </a:prstGeom>
        </p:spPr>
      </p:pic>
      <p:pic>
        <p:nvPicPr>
          <p:cNvPr id="7" name="Picture 6">
            <a:extLst>
              <a:ext uri="{FF2B5EF4-FFF2-40B4-BE49-F238E27FC236}">
                <a16:creationId xmlns:a16="http://schemas.microsoft.com/office/drawing/2014/main" id="{50DBB0C7-7A2D-469A-AE4D-5A8B5FE8EC02}"/>
              </a:ext>
            </a:extLst>
          </p:cNvPr>
          <p:cNvPicPr>
            <a:picLocks noChangeAspect="1"/>
          </p:cNvPicPr>
          <p:nvPr/>
        </p:nvPicPr>
        <p:blipFill>
          <a:blip r:embed="rId6"/>
          <a:stretch>
            <a:fillRect/>
          </a:stretch>
        </p:blipFill>
        <p:spPr>
          <a:xfrm>
            <a:off x="491194" y="3204037"/>
            <a:ext cx="7102455" cy="998307"/>
          </a:xfrm>
          <a:prstGeom prst="rect">
            <a:avLst/>
          </a:prstGeom>
        </p:spPr>
      </p:pic>
      <p:pic>
        <p:nvPicPr>
          <p:cNvPr id="8" name="Picture 7">
            <a:extLst>
              <a:ext uri="{FF2B5EF4-FFF2-40B4-BE49-F238E27FC236}">
                <a16:creationId xmlns:a16="http://schemas.microsoft.com/office/drawing/2014/main" id="{8319F459-D238-4DEE-979D-2D786A5A4712}"/>
              </a:ext>
            </a:extLst>
          </p:cNvPr>
          <p:cNvPicPr>
            <a:picLocks noChangeAspect="1"/>
          </p:cNvPicPr>
          <p:nvPr/>
        </p:nvPicPr>
        <p:blipFill>
          <a:blip r:embed="rId7"/>
          <a:stretch>
            <a:fillRect/>
          </a:stretch>
        </p:blipFill>
        <p:spPr>
          <a:xfrm>
            <a:off x="611560" y="5110151"/>
            <a:ext cx="5130843" cy="1487201"/>
          </a:xfrm>
          <a:prstGeom prst="rect">
            <a:avLst/>
          </a:prstGeom>
        </p:spPr>
      </p:pic>
    </p:spTree>
    <p:extLst>
      <p:ext uri="{BB962C8B-B14F-4D97-AF65-F5344CB8AC3E}">
        <p14:creationId xmlns:p14="http://schemas.microsoft.com/office/powerpoint/2010/main" val="2235913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rPr>
              <a:t>Contact details…</a:t>
            </a:r>
          </a:p>
        </p:txBody>
      </p:sp>
      <p:sp>
        <p:nvSpPr>
          <p:cNvPr id="3" name="Content Placeholder 2"/>
          <p:cNvSpPr>
            <a:spLocks noGrp="1"/>
          </p:cNvSpPr>
          <p:nvPr>
            <p:ph idx="1"/>
          </p:nvPr>
        </p:nvSpPr>
        <p:spPr>
          <a:xfrm>
            <a:off x="135466" y="1600200"/>
            <a:ext cx="9008534" cy="4525963"/>
          </a:xfrm>
        </p:spPr>
        <p:txBody>
          <a:bodyPr vert="horz" lIns="91440" tIns="45720" rIns="91440" bIns="45720" rtlCol="0" anchor="t">
            <a:normAutofit/>
          </a:bodyPr>
          <a:lstStyle/>
          <a:p>
            <a:pPr marL="0" indent="0">
              <a:buNone/>
            </a:pPr>
            <a:r>
              <a:rPr lang="en-GB" dirty="0">
                <a:solidFill>
                  <a:srgbClr val="002060"/>
                </a:solidFill>
                <a:ea typeface="+mn-lt"/>
                <a:cs typeface="+mn-lt"/>
              </a:rPr>
              <a:t>Mr Parkes: </a:t>
            </a:r>
            <a:r>
              <a:rPr lang="en-GB" dirty="0">
                <a:ea typeface="+mn-lt"/>
                <a:cs typeface="+mn-lt"/>
                <a:hlinkClick r:id="rId2"/>
              </a:rPr>
              <a:t>sparrow@parkfieldschool.co.uk</a:t>
            </a:r>
            <a:r>
              <a:rPr lang="en-GB" dirty="0">
                <a:ea typeface="+mn-lt"/>
                <a:cs typeface="+mn-lt"/>
              </a:rPr>
              <a:t> </a:t>
            </a:r>
          </a:p>
          <a:p>
            <a:endParaRPr lang="en-GB" dirty="0">
              <a:solidFill>
                <a:srgbClr val="002060"/>
              </a:solidFill>
              <a:latin typeface="Century Gothic"/>
              <a:ea typeface="+mn-lt"/>
              <a:cs typeface="+mn-lt"/>
            </a:endParaRPr>
          </a:p>
          <a:p>
            <a:pPr marL="0" indent="0">
              <a:buNone/>
            </a:pPr>
            <a:r>
              <a:rPr lang="en-GB" dirty="0">
                <a:solidFill>
                  <a:srgbClr val="002060"/>
                </a:solidFill>
                <a:cs typeface="Calibri"/>
              </a:rPr>
              <a:t>Mrs Stanford: </a:t>
            </a:r>
            <a:r>
              <a:rPr lang="en-GB" dirty="0">
                <a:ea typeface="+mn-lt"/>
                <a:cs typeface="+mn-lt"/>
                <a:hlinkClick r:id="rId3"/>
              </a:rPr>
              <a:t>chaffinch@parkfieldschool.co.uk</a:t>
            </a:r>
            <a:r>
              <a:rPr lang="en-GB" dirty="0">
                <a:ea typeface="+mn-lt"/>
                <a:cs typeface="+mn-lt"/>
              </a:rPr>
              <a:t> </a:t>
            </a:r>
            <a:endParaRPr lang="en-GB" dirty="0"/>
          </a:p>
          <a:p>
            <a:pPr marL="0" indent="0">
              <a:buNone/>
            </a:pPr>
            <a:endParaRPr lang="en-GB" dirty="0"/>
          </a:p>
          <a:p>
            <a:endParaRPr lang="en-GB" dirty="0"/>
          </a:p>
        </p:txBody>
      </p:sp>
      <p:sp>
        <p:nvSpPr>
          <p:cNvPr id="5" name="TextBox 4">
            <a:extLst>
              <a:ext uri="{FF2B5EF4-FFF2-40B4-BE49-F238E27FC236}">
                <a16:creationId xmlns:a16="http://schemas.microsoft.com/office/drawing/2014/main" id="{C8005237-646A-3B29-C8EC-2EB92C9F66B1}"/>
              </a:ext>
            </a:extLst>
          </p:cNvPr>
          <p:cNvSpPr txBox="1"/>
          <p:nvPr/>
        </p:nvSpPr>
        <p:spPr>
          <a:xfrm>
            <a:off x="135466" y="6524977"/>
            <a:ext cx="1343377"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dirty="0">
                <a:cs typeface="Calibri"/>
              </a:rPr>
              <a:t>Miss Crane </a:t>
            </a:r>
            <a:endParaRPr lang="en-GB" sz="1050" dirty="0"/>
          </a:p>
        </p:txBody>
      </p:sp>
    </p:spTree>
    <p:extLst>
      <p:ext uri="{BB962C8B-B14F-4D97-AF65-F5344CB8AC3E}">
        <p14:creationId xmlns:p14="http://schemas.microsoft.com/office/powerpoint/2010/main" val="4015420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730426"/>
          </a:xfrm>
        </p:spPr>
        <p:txBody>
          <a:bodyPr>
            <a:normAutofit/>
          </a:bodyPr>
          <a:lstStyle/>
          <a:p>
            <a:r>
              <a:rPr lang="en-GB" sz="2400" dirty="0">
                <a:solidFill>
                  <a:srgbClr val="002060"/>
                </a:solidFill>
              </a:rPr>
              <a:t>Any questions?</a:t>
            </a:r>
            <a:br>
              <a:rPr lang="en-GB" sz="2400" dirty="0">
                <a:solidFill>
                  <a:srgbClr val="002060"/>
                </a:solidFill>
              </a:rPr>
            </a:br>
            <a:br>
              <a:rPr lang="en-GB" sz="2400" dirty="0">
                <a:solidFill>
                  <a:srgbClr val="002060"/>
                </a:solidFill>
              </a:rPr>
            </a:br>
            <a:r>
              <a:rPr lang="en-GB" sz="2400" dirty="0">
                <a:solidFill>
                  <a:srgbClr val="002060"/>
                </a:solidFill>
              </a:rPr>
              <a:t>Please speak with the class teachers if you have any queries or would like further clarification or details of your child’s learning.</a:t>
            </a:r>
            <a:br>
              <a:rPr lang="en-GB" sz="2400" dirty="0">
                <a:solidFill>
                  <a:srgbClr val="002060"/>
                </a:solidFill>
              </a:rPr>
            </a:br>
            <a:br>
              <a:rPr lang="en-GB" sz="2400" dirty="0">
                <a:solidFill>
                  <a:srgbClr val="002060"/>
                </a:solidFill>
              </a:rPr>
            </a:br>
            <a:r>
              <a:rPr lang="en-GB" sz="2400" dirty="0">
                <a:solidFill>
                  <a:srgbClr val="002060"/>
                </a:solidFill>
              </a:rPr>
              <a:t>Thank you for your time. </a:t>
            </a:r>
          </a:p>
        </p:txBody>
      </p:sp>
    </p:spTree>
    <p:extLst>
      <p:ext uri="{BB962C8B-B14F-4D97-AF65-F5344CB8AC3E}">
        <p14:creationId xmlns:p14="http://schemas.microsoft.com/office/powerpoint/2010/main" val="37092738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winkl SemiBold"/>
        <a:ea typeface=""/>
        <a:cs typeface=""/>
      </a:majorFont>
      <a:minorFont>
        <a:latin typeface="Twinkl Semi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d625f226-d08d-4266-ba96-3b11ed3c947a" xsi:nil="true"/>
    <lcf76f155ced4ddcb4097134ff3c332f xmlns="da9962b9-5a2a-4c27-8c1d-88abce1f3c2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3513BEC98A5846B7DCBB064EF0BB32" ma:contentTypeVersion="16" ma:contentTypeDescription="Create a new document." ma:contentTypeScope="" ma:versionID="c6dbc339248ef87769e43500a37514b5">
  <xsd:schema xmlns:xsd="http://www.w3.org/2001/XMLSchema" xmlns:xs="http://www.w3.org/2001/XMLSchema" xmlns:p="http://schemas.microsoft.com/office/2006/metadata/properties" xmlns:ns2="da9962b9-5a2a-4c27-8c1d-88abce1f3c29" xmlns:ns3="d625f226-d08d-4266-ba96-3b11ed3c947a" targetNamespace="http://schemas.microsoft.com/office/2006/metadata/properties" ma:root="true" ma:fieldsID="42e385a43a5b8993330546054e5a94ee" ns2:_="" ns3:_="">
    <xsd:import namespace="da9962b9-5a2a-4c27-8c1d-88abce1f3c29"/>
    <xsd:import namespace="d625f226-d08d-4266-ba96-3b11ed3c947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9962b9-5a2a-4c27-8c1d-88abce1f3c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858d860-5831-4b8f-8a60-39baed71e35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625f226-d08d-4266-ba96-3b11ed3c947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ba6f973-2131-44ee-98ce-9cc323a6f79e}" ma:internalName="TaxCatchAll" ma:showField="CatchAllData" ma:web="d625f226-d08d-4266-ba96-3b11ed3c947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61CA2A-9EAF-4709-A9F4-D0F61FFEB83A}">
  <ds:schemaRefs>
    <ds:schemaRef ds:uri="http://schemas.microsoft.com/sharepoint/v3/contenttype/forms"/>
  </ds:schemaRefs>
</ds:datastoreItem>
</file>

<file path=customXml/itemProps2.xml><?xml version="1.0" encoding="utf-8"?>
<ds:datastoreItem xmlns:ds="http://schemas.openxmlformats.org/officeDocument/2006/customXml" ds:itemID="{830BDC2C-FD06-42E4-A24D-F4368CBC17F6}">
  <ds:schemaRefs>
    <ds:schemaRef ds:uri="http://purl.org/dc/terms/"/>
    <ds:schemaRef ds:uri="http://www.w3.org/XML/1998/namespace"/>
    <ds:schemaRef ds:uri="d625f226-d08d-4266-ba96-3b11ed3c947a"/>
    <ds:schemaRef ds:uri="http://schemas.microsoft.com/office/2006/documentManagement/types"/>
    <ds:schemaRef ds:uri="http://purl.org/dc/dcmitype/"/>
    <ds:schemaRef ds:uri="da9962b9-5a2a-4c27-8c1d-88abce1f3c29"/>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9283CA29-2DC2-4F98-95E4-274B91EB8B28}"/>
</file>

<file path=docProps/app.xml><?xml version="1.0" encoding="utf-8"?>
<Properties xmlns="http://schemas.openxmlformats.org/officeDocument/2006/extended-properties" xmlns:vt="http://schemas.openxmlformats.org/officeDocument/2006/docPropsVTypes">
  <TotalTime>1773</TotalTime>
  <Words>1248</Words>
  <Application>Microsoft Office PowerPoint</Application>
  <PresentationFormat>On-screen Show (4:3)</PresentationFormat>
  <Paragraphs>153</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Segoe UI</vt:lpstr>
      <vt:lpstr>Twinkl SemiBold</vt:lpstr>
      <vt:lpstr>Office Theme</vt:lpstr>
      <vt:lpstr>Year 1 Curriculum Evening </vt:lpstr>
      <vt:lpstr>Meet the team! </vt:lpstr>
      <vt:lpstr>Structure of the day… </vt:lpstr>
      <vt:lpstr>What does my child need to bring to school? </vt:lpstr>
      <vt:lpstr>Curriculum Overview</vt:lpstr>
      <vt:lpstr>Writing </vt:lpstr>
      <vt:lpstr>How do we teach English writing? </vt:lpstr>
      <vt:lpstr>PowerPoint Presentation</vt:lpstr>
      <vt:lpstr>Reading </vt:lpstr>
      <vt:lpstr>Maths </vt:lpstr>
      <vt:lpstr>Maths </vt:lpstr>
      <vt:lpstr>Problem solving &amp; reasoning… </vt:lpstr>
      <vt:lpstr>Year 1 Phonics Screening Check </vt:lpstr>
      <vt:lpstr>Personal, Social, Health and Economic (PSHE) education</vt:lpstr>
      <vt:lpstr>PE </vt:lpstr>
      <vt:lpstr>Homework expectations “An investment in your child.”</vt:lpstr>
      <vt:lpstr>PowerPoint Presentation</vt:lpstr>
      <vt:lpstr>PowerPoint Presentation</vt:lpstr>
      <vt:lpstr>PowerPoint Presentation</vt:lpstr>
      <vt:lpstr>Year group page</vt:lpstr>
      <vt:lpstr>PowerPoint Presentation</vt:lpstr>
      <vt:lpstr>Contact details…</vt:lpstr>
      <vt:lpstr>Any questions?  Please speak with the class teachers if you have any queries or would like further clarification or details of your child’s learning.  Thank you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Curriculum Evening</dc:title>
  <dc:creator>Hollie Bowkett</dc:creator>
  <cp:lastModifiedBy>Hollie Bowkett</cp:lastModifiedBy>
  <cp:revision>301</cp:revision>
  <cp:lastPrinted>2022-09-02T10:27:50Z</cp:lastPrinted>
  <dcterms:created xsi:type="dcterms:W3CDTF">2019-05-15T06:32:10Z</dcterms:created>
  <dcterms:modified xsi:type="dcterms:W3CDTF">2026-09-04T16:39:46Z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0x010100DC3513BEC98A5846B7DCBB064EF0BB32</vt:lpwstr>
  </property>
  <property fmtid="{D5CDD505-2E9C-101B-9397-08002B2CF9AE}" pid="3" name="MediaServiceImageTags">
    <vt:lpwstr/>
  </property>
</Properties>
</file>