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66" r:id="rId7"/>
    <p:sldId id="279" r:id="rId8"/>
    <p:sldId id="259" r:id="rId9"/>
    <p:sldId id="260" r:id="rId10"/>
    <p:sldId id="268" r:id="rId11"/>
    <p:sldId id="262" r:id="rId12"/>
    <p:sldId id="261" r:id="rId13"/>
    <p:sldId id="269" r:id="rId14"/>
    <p:sldId id="288" r:id="rId15"/>
    <p:sldId id="283" r:id="rId16"/>
    <p:sldId id="267" r:id="rId17"/>
    <p:sldId id="263" r:id="rId18"/>
    <p:sldId id="287" r:id="rId19"/>
    <p:sldId id="278" r:id="rId20"/>
    <p:sldId id="284" r:id="rId21"/>
    <p:sldId id="265" r:id="rId22"/>
    <p:sldId id="282" r:id="rId23"/>
    <p:sldId id="264" r:id="rId24"/>
    <p:sldId id="285" r:id="rId25"/>
    <p:sldId id="280" r:id="rId2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8746287-B63A-A151-82A0-6B9EBC8A2126}" v="5" dt="2022-09-07T08:55:38.624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144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microsoft.com/office/2015/10/relationships/revisionInfo" Target="revisionInfo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Hollie Bowkett" userId="S::hbowkett@parkfieldschool.co.uk::e7493170-68bd-46f3-aac8-ef24fb5d3cb9" providerId="AD" clId="Web-{A910F57D-7570-DE9A-D7D4-3B9FA2A35A46}"/>
    <pc:docChg chg="modSld">
      <pc:chgData name="Hollie Bowkett" userId="S::hbowkett@parkfieldschool.co.uk::e7493170-68bd-46f3-aac8-ef24fb5d3cb9" providerId="AD" clId="Web-{A910F57D-7570-DE9A-D7D4-3B9FA2A35A46}" dt="2022-09-02T20:08:05.568" v="6" actId="14100"/>
      <pc:docMkLst>
        <pc:docMk/>
      </pc:docMkLst>
      <pc:sldChg chg="addSp delSp modSp">
        <pc:chgData name="Hollie Bowkett" userId="S::hbowkett@parkfieldschool.co.uk::e7493170-68bd-46f3-aac8-ef24fb5d3cb9" providerId="AD" clId="Web-{A910F57D-7570-DE9A-D7D4-3B9FA2A35A46}" dt="2022-09-02T20:08:05.568" v="6" actId="14100"/>
        <pc:sldMkLst>
          <pc:docMk/>
          <pc:sldMk cId="1396492512" sldId="288"/>
        </pc:sldMkLst>
        <pc:picChg chg="add del mod">
          <ac:chgData name="Hollie Bowkett" userId="S::hbowkett@parkfieldschool.co.uk::e7493170-68bd-46f3-aac8-ef24fb5d3cb9" providerId="AD" clId="Web-{A910F57D-7570-DE9A-D7D4-3B9FA2A35A46}" dt="2022-09-02T20:07:00.113" v="1"/>
          <ac:picMkLst>
            <pc:docMk/>
            <pc:sldMk cId="1396492512" sldId="288"/>
            <ac:picMk id="3" creationId="{CDCB233F-66A0-18AA-A1D3-2698AB286E89}"/>
          </ac:picMkLst>
        </pc:picChg>
        <pc:picChg chg="add mod">
          <ac:chgData name="Hollie Bowkett" userId="S::hbowkett@parkfieldschool.co.uk::e7493170-68bd-46f3-aac8-ef24fb5d3cb9" providerId="AD" clId="Web-{A910F57D-7570-DE9A-D7D4-3B9FA2A35A46}" dt="2022-09-02T20:08:05.568" v="6" actId="14100"/>
          <ac:picMkLst>
            <pc:docMk/>
            <pc:sldMk cId="1396492512" sldId="288"/>
            <ac:picMk id="4" creationId="{84013F3D-4347-D36F-2709-AD8C2D0F584C}"/>
          </ac:picMkLst>
        </pc:picChg>
      </pc:sldChg>
    </pc:docChg>
  </pc:docChgLst>
  <pc:docChgLst>
    <pc:chgData name="Alice Higgins" userId="S::ahiggins@parkfieldschool.co.uk::c8149b2d-b56c-4de6-b945-735f727c9f6c" providerId="AD" clId="Web-{C8746287-B63A-A151-82A0-6B9EBC8A2126}"/>
    <pc:docChg chg="modSld">
      <pc:chgData name="Alice Higgins" userId="S::ahiggins@parkfieldschool.co.uk::c8149b2d-b56c-4de6-b945-735f727c9f6c" providerId="AD" clId="Web-{C8746287-B63A-A151-82A0-6B9EBC8A2126}" dt="2022-09-07T08:55:38.624" v="3" actId="14100"/>
      <pc:docMkLst>
        <pc:docMk/>
      </pc:docMkLst>
      <pc:sldChg chg="addSp delSp modSp">
        <pc:chgData name="Alice Higgins" userId="S::ahiggins@parkfieldschool.co.uk::c8149b2d-b56c-4de6-b945-735f727c9f6c" providerId="AD" clId="Web-{C8746287-B63A-A151-82A0-6B9EBC8A2126}" dt="2022-09-07T08:55:38.624" v="3" actId="14100"/>
        <pc:sldMkLst>
          <pc:docMk/>
          <pc:sldMk cId="3037051828" sldId="287"/>
        </pc:sldMkLst>
        <pc:spChg chg="del">
          <ac:chgData name="Alice Higgins" userId="S::ahiggins@parkfieldschool.co.uk::c8149b2d-b56c-4de6-b945-735f727c9f6c" providerId="AD" clId="Web-{C8746287-B63A-A151-82A0-6B9EBC8A2126}" dt="2022-09-07T08:55:26.577" v="0"/>
          <ac:spMkLst>
            <pc:docMk/>
            <pc:sldMk cId="3037051828" sldId="287"/>
            <ac:spMk id="3" creationId="{F9CA0DB2-0E1F-EBA5-4C34-DE9AAAC49CEF}"/>
          </ac:spMkLst>
        </pc:spChg>
        <pc:picChg chg="add mod">
          <ac:chgData name="Alice Higgins" userId="S::ahiggins@parkfieldschool.co.uk::c8149b2d-b56c-4de6-b945-735f727c9f6c" providerId="AD" clId="Web-{C8746287-B63A-A151-82A0-6B9EBC8A2126}" dt="2022-09-07T08:55:38.624" v="3" actId="14100"/>
          <ac:picMkLst>
            <pc:docMk/>
            <pc:sldMk cId="3037051828" sldId="287"/>
            <ac:picMk id="4" creationId="{8CA8ACF6-248F-FB88-1B06-CC3A91E86DDD}"/>
          </ac:picMkLst>
        </pc:picChg>
      </pc:sldChg>
    </pc:docChg>
  </pc:docChgLst>
  <pc:docChgLst>
    <pc:chgData name="Christian Lake" userId="c8822496-473d-4f9f-b198-13a75fc42a19" providerId="ADAL" clId="{C4E6C395-1F00-4FC2-BEF3-D4E2D96DB226}"/>
    <pc:docChg chg="modSld">
      <pc:chgData name="Christian Lake" userId="c8822496-473d-4f9f-b198-13a75fc42a19" providerId="ADAL" clId="{C4E6C395-1F00-4FC2-BEF3-D4E2D96DB226}" dt="2022-09-06T15:34:12.024" v="35" actId="20577"/>
      <pc:docMkLst>
        <pc:docMk/>
      </pc:docMkLst>
      <pc:sldChg chg="modSp">
        <pc:chgData name="Christian Lake" userId="c8822496-473d-4f9f-b198-13a75fc42a19" providerId="ADAL" clId="{C4E6C395-1F00-4FC2-BEF3-D4E2D96DB226}" dt="2022-09-06T15:34:12.024" v="35" actId="20577"/>
        <pc:sldMkLst>
          <pc:docMk/>
          <pc:sldMk cId="104920748" sldId="279"/>
        </pc:sldMkLst>
        <pc:spChg chg="mod">
          <ac:chgData name="Christian Lake" userId="c8822496-473d-4f9f-b198-13a75fc42a19" providerId="ADAL" clId="{C4E6C395-1F00-4FC2-BEF3-D4E2D96DB226}" dt="2022-09-06T15:34:12.024" v="35" actId="20577"/>
          <ac:spMkLst>
            <pc:docMk/>
            <pc:sldMk cId="104920748" sldId="279"/>
            <ac:spMk id="3" creationId="{00000000-0000-0000-0000-000000000000}"/>
          </ac:spMkLst>
        </pc:spChg>
      </pc:sldChg>
    </pc:docChg>
  </pc:docChgLst>
  <pc:docChgLst>
    <pc:chgData name="Hollie Bowkett" userId="S::hbowkett@parkfieldschool.co.uk::e7493170-68bd-46f3-aac8-ef24fb5d3cb9" providerId="AD" clId="Web-{23092EDB-284C-E057-5078-DE711CBE9E0B}"/>
    <pc:docChg chg="addSld modSld">
      <pc:chgData name="Hollie Bowkett" userId="S::hbowkett@parkfieldschool.co.uk::e7493170-68bd-46f3-aac8-ef24fb5d3cb9" providerId="AD" clId="Web-{23092EDB-284C-E057-5078-DE711CBE9E0B}" dt="2022-09-02T19:54:39.956" v="33" actId="20577"/>
      <pc:docMkLst>
        <pc:docMk/>
      </pc:docMkLst>
      <pc:sldChg chg="addSp modSp">
        <pc:chgData name="Hollie Bowkett" userId="S::hbowkett@parkfieldschool.co.uk::e7493170-68bd-46f3-aac8-ef24fb5d3cb9" providerId="AD" clId="Web-{23092EDB-284C-E057-5078-DE711CBE9E0B}" dt="2022-09-02T19:53:21.250" v="14" actId="20577"/>
        <pc:sldMkLst>
          <pc:docMk/>
          <pc:sldMk cId="3037051828" sldId="287"/>
        </pc:sldMkLst>
        <pc:spChg chg="add mod">
          <ac:chgData name="Hollie Bowkett" userId="S::hbowkett@parkfieldschool.co.uk::e7493170-68bd-46f3-aac8-ef24fb5d3cb9" providerId="AD" clId="Web-{23092EDB-284C-E057-5078-DE711CBE9E0B}" dt="2022-09-02T19:53:21.250" v="14" actId="20577"/>
          <ac:spMkLst>
            <pc:docMk/>
            <pc:sldMk cId="3037051828" sldId="287"/>
            <ac:spMk id="3" creationId="{F9CA0DB2-0E1F-EBA5-4C34-DE9AAAC49CEF}"/>
          </ac:spMkLst>
        </pc:spChg>
      </pc:sldChg>
      <pc:sldChg chg="modSp new">
        <pc:chgData name="Hollie Bowkett" userId="S::hbowkett@parkfieldschool.co.uk::e7493170-68bd-46f3-aac8-ef24fb5d3cb9" providerId="AD" clId="Web-{23092EDB-284C-E057-5078-DE711CBE9E0B}" dt="2022-09-02T19:54:39.956" v="33" actId="20577"/>
        <pc:sldMkLst>
          <pc:docMk/>
          <pc:sldMk cId="1396492512" sldId="288"/>
        </pc:sldMkLst>
        <pc:spChg chg="mod">
          <ac:chgData name="Hollie Bowkett" userId="S::hbowkett@parkfieldschool.co.uk::e7493170-68bd-46f3-aac8-ef24fb5d3cb9" providerId="AD" clId="Web-{23092EDB-284C-E057-5078-DE711CBE9E0B}" dt="2022-09-02T19:54:39.956" v="33" actId="20577"/>
          <ac:spMkLst>
            <pc:docMk/>
            <pc:sldMk cId="1396492512" sldId="288"/>
            <ac:spMk id="2" creationId="{B6C89DBE-8B40-A83C-C15B-FA5EE07AF900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2D881-225B-4CD7-BC44-EBF6082B1BFB}" type="datetimeFigureOut">
              <a:rPr lang="en-GB" smtClean="0"/>
              <a:t>07/09/2022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00F438-B489-462E-890A-2898F896DE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9237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2D881-225B-4CD7-BC44-EBF6082B1BFB}" type="datetimeFigureOut">
              <a:rPr lang="en-GB" smtClean="0"/>
              <a:t>07/09/2022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00F438-B489-462E-890A-2898F896DE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98578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2D881-225B-4CD7-BC44-EBF6082B1BFB}" type="datetimeFigureOut">
              <a:rPr lang="en-GB" smtClean="0"/>
              <a:t>07/09/2022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00F438-B489-462E-890A-2898F896DE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94974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2D881-225B-4CD7-BC44-EBF6082B1BFB}" type="datetimeFigureOut">
              <a:rPr lang="en-GB" smtClean="0"/>
              <a:t>07/09/2022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00F438-B489-462E-890A-2898F896DE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38411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2D881-225B-4CD7-BC44-EBF6082B1BFB}" type="datetimeFigureOut">
              <a:rPr lang="en-GB" smtClean="0"/>
              <a:t>07/09/2022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00F438-B489-462E-890A-2898F896DE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28621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2D881-225B-4CD7-BC44-EBF6082B1BFB}" type="datetimeFigureOut">
              <a:rPr lang="en-GB" smtClean="0"/>
              <a:t>07/09/2022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00F438-B489-462E-890A-2898F896DE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5951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2D881-225B-4CD7-BC44-EBF6082B1BFB}" type="datetimeFigureOut">
              <a:rPr lang="en-GB" smtClean="0"/>
              <a:t>07/09/2022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00F438-B489-462E-890A-2898F896DE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33359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2D881-225B-4CD7-BC44-EBF6082B1BFB}" type="datetimeFigureOut">
              <a:rPr lang="en-GB" smtClean="0"/>
              <a:t>07/09/2022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00F438-B489-462E-890A-2898F896DE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72217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2D881-225B-4CD7-BC44-EBF6082B1BFB}" type="datetimeFigureOut">
              <a:rPr lang="en-GB" smtClean="0"/>
              <a:t>07/09/2022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00F438-B489-462E-890A-2898F896DE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80769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2D881-225B-4CD7-BC44-EBF6082B1BFB}" type="datetimeFigureOut">
              <a:rPr lang="en-GB" smtClean="0"/>
              <a:t>07/09/2022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00F438-B489-462E-890A-2898F896DE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939068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2D881-225B-4CD7-BC44-EBF6082B1BFB}" type="datetimeFigureOut">
              <a:rPr lang="en-GB" smtClean="0"/>
              <a:t>07/09/2022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00F438-B489-462E-890A-2898F896DE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97011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E2D881-225B-4CD7-BC44-EBF6082B1BFB}" type="datetimeFigureOut">
              <a:rPr lang="en-GB" smtClean="0"/>
              <a:t>07/09/2022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00F438-B489-462E-890A-2898F896DE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8060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arkfieldschool.co.uk/year-4-3/" TargetMode="Externa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mailto:kingfisher@parkfieldschool.co.uk" TargetMode="External"/><Relationship Id="rId2" Type="http://schemas.openxmlformats.org/officeDocument/2006/relationships/hyperlink" Target="mailto:woodpecker@parkfieldschool.co.uk" TargetMode="Externa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Year 4 Curriculum Evening 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>
                <a:latin typeface="Century Gothic" pitchFamily="34" charset="0"/>
              </a:rPr>
              <a:t>2022 </a:t>
            </a: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476672"/>
            <a:ext cx="3168352" cy="18285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613668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Meet the team!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480305"/>
            <a:ext cx="5976664" cy="4525963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Mr Lake – Kingfisher class teacher </a:t>
            </a:r>
          </a:p>
          <a:p>
            <a:r>
              <a:rPr lang="en-GB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Mrs Higgins – Woodpecker class teacher </a:t>
            </a:r>
          </a:p>
          <a:p>
            <a:endParaRPr lang="en-GB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</a:pPr>
            <a:r>
              <a:rPr lang="en-GB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Year 4 LSA’s </a:t>
            </a:r>
          </a:p>
          <a:p>
            <a:pPr marL="0" indent="0">
              <a:buNone/>
            </a:pPr>
            <a:r>
              <a:rPr lang="en-GB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Mrs Baird- Kingfisher Class </a:t>
            </a:r>
          </a:p>
          <a:p>
            <a:pPr marL="0" indent="0">
              <a:buNone/>
            </a:pPr>
            <a:r>
              <a:rPr lang="en-GB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Mrs Fortune- Woodpecker Class </a:t>
            </a:r>
          </a:p>
          <a:p>
            <a:pPr marL="0" indent="0">
              <a:buNone/>
            </a:pPr>
            <a:endParaRPr lang="en-GB" dirty="0">
              <a:solidFill>
                <a:srgbClr val="002060"/>
              </a:solidFill>
              <a:latin typeface="Century Gothic" pitchFamily="34" charset="0"/>
            </a:endParaRPr>
          </a:p>
          <a:p>
            <a:endParaRPr lang="en-GB" dirty="0"/>
          </a:p>
        </p:txBody>
      </p:sp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0734" y="692696"/>
            <a:ext cx="1885950" cy="23042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48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0734" y="3645024"/>
            <a:ext cx="1885950" cy="25202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4371507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Structure of the day…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GB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8:50-9:00 Registration </a:t>
            </a:r>
          </a:p>
          <a:p>
            <a:r>
              <a:rPr lang="en-GB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9:00-11:00 Morning session </a:t>
            </a:r>
          </a:p>
          <a:p>
            <a:r>
              <a:rPr lang="en-GB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10:35-10:50 Break time </a:t>
            </a:r>
          </a:p>
          <a:p>
            <a:r>
              <a:rPr lang="en-GB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10:50-12:15 Mid morning session</a:t>
            </a:r>
          </a:p>
          <a:p>
            <a:r>
              <a:rPr lang="en-GB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12:10-1:10 Lunch </a:t>
            </a:r>
          </a:p>
          <a:p>
            <a:r>
              <a:rPr lang="en-GB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1:10- 3:30 Afternoon session </a:t>
            </a:r>
          </a:p>
          <a:p>
            <a:endParaRPr lang="en-GB" dirty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r>
              <a:rPr lang="en-GB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Monday  - KS2 assembly Mrs Jones</a:t>
            </a:r>
          </a:p>
          <a:p>
            <a:r>
              <a:rPr lang="en-GB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Tuesday morning - year group/class assembly </a:t>
            </a:r>
          </a:p>
          <a:p>
            <a:r>
              <a:rPr lang="en-GB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Wednesday morning – KS2 singing assembly </a:t>
            </a:r>
          </a:p>
          <a:p>
            <a:r>
              <a:rPr lang="en-GB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Friday morning - Celebration assembly </a:t>
            </a:r>
          </a:p>
          <a:p>
            <a:endParaRPr lang="en-GB" dirty="0">
              <a:solidFill>
                <a:srgbClr val="002060"/>
              </a:solidFill>
              <a:latin typeface="Century Gothic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47939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What does my child need to bring to school?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GB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Daily</a:t>
            </a:r>
          </a:p>
          <a:p>
            <a:r>
              <a:rPr lang="en-GB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Reading record </a:t>
            </a:r>
          </a:p>
          <a:p>
            <a:r>
              <a:rPr lang="en-GB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Reading book </a:t>
            </a:r>
          </a:p>
          <a:p>
            <a:endParaRPr lang="en-GB" dirty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</a:pPr>
            <a:r>
              <a:rPr lang="en-GB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Fortnightly</a:t>
            </a:r>
          </a:p>
          <a:p>
            <a:r>
              <a:rPr lang="en-GB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Times table book </a:t>
            </a:r>
          </a:p>
          <a:p>
            <a:endParaRPr lang="en-GB" dirty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r>
              <a:rPr lang="en-GB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Homework given out on Friday. Please return the following Friday. </a:t>
            </a:r>
          </a:p>
          <a:p>
            <a:endParaRPr lang="en-GB" dirty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r>
              <a:rPr lang="en-GB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Spelling test every Friday. </a:t>
            </a:r>
          </a:p>
          <a:p>
            <a:endParaRPr lang="en-GB" dirty="0">
              <a:solidFill>
                <a:srgbClr val="002060"/>
              </a:solidFill>
              <a:latin typeface="Century Gothic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492074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18579">
            <a:off x="5796136" y="548680"/>
            <a:ext cx="2611164" cy="57425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16863" y="683366"/>
            <a:ext cx="2620218" cy="596194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1342848">
            <a:off x="539552" y="764704"/>
            <a:ext cx="2378836" cy="54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292988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English</a:t>
            </a:r>
            <a:r>
              <a:rPr lang="en-GB" dirty="0"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205418"/>
            <a:ext cx="5544615" cy="5316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6873288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04664"/>
            <a:ext cx="8424936" cy="59089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2356775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Reading </a:t>
            </a: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9008" y="1484785"/>
            <a:ext cx="4195143" cy="45365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539552" y="1227482"/>
            <a:ext cx="4069456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In lower key stage 2, we teach four twenty minute whole class guided reading sessions each week. </a:t>
            </a:r>
          </a:p>
          <a:p>
            <a:endParaRPr lang="en-GB" dirty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r>
              <a:rPr lang="en-GB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Children will focus on a specific strand in a lesson </a:t>
            </a:r>
            <a:r>
              <a:rPr lang="en-GB" dirty="0" err="1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e.g</a:t>
            </a:r>
            <a:r>
              <a:rPr lang="en-GB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: vocabulary, retrieval, inference in each session  and the fourth session will cover one of the following: summarizing; predicting; identifying/explaining how information/narrative content is related and contributes to the meaning as a whole; identifying and explaining how meaning is enhanced through choice of words and phrases and making comparisons within the text  </a:t>
            </a:r>
          </a:p>
          <a:p>
            <a:endParaRPr lang="en-GB" dirty="0">
              <a:solidFill>
                <a:srgbClr val="002060"/>
              </a:solidFill>
              <a:latin typeface="Century Gothic" pitchFamily="34" charset="0"/>
            </a:endParaRPr>
          </a:p>
          <a:p>
            <a:r>
              <a:rPr lang="en-GB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They are also taught how to answer questions in a test.</a:t>
            </a:r>
          </a:p>
        </p:txBody>
      </p:sp>
    </p:spTree>
    <p:extLst>
      <p:ext uri="{BB962C8B-B14F-4D97-AF65-F5344CB8AC3E}">
        <p14:creationId xmlns:p14="http://schemas.microsoft.com/office/powerpoint/2010/main" val="357124387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Maths </a:t>
            </a: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530896"/>
            <a:ext cx="3429000" cy="2705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8512" y="1532709"/>
            <a:ext cx="3000375" cy="2381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1530896"/>
            <a:ext cx="2051720" cy="22763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231010" y="4580786"/>
            <a:ext cx="13260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>
                <a:solidFill>
                  <a:srgbClr val="002060"/>
                </a:solidFill>
                <a:latin typeface="Century Gothic" pitchFamily="34" charset="0"/>
              </a:rPr>
              <a:t>Concrete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549892" y="4571836"/>
            <a:ext cx="11176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>
                <a:solidFill>
                  <a:srgbClr val="002060"/>
                </a:solidFill>
                <a:latin typeface="Century Gothic" pitchFamily="34" charset="0"/>
              </a:rPr>
              <a:t>Pictorial</a:t>
            </a:r>
            <a:r>
              <a:rPr lang="en-GB" dirty="0"/>
              <a:t>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158416" y="4580786"/>
            <a:ext cx="119936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>
                <a:solidFill>
                  <a:srgbClr val="002060"/>
                </a:solidFill>
                <a:latin typeface="Century Gothic" pitchFamily="34" charset="0"/>
              </a:rPr>
              <a:t>Abstract </a:t>
            </a:r>
          </a:p>
        </p:txBody>
      </p:sp>
    </p:spTree>
    <p:extLst>
      <p:ext uri="{BB962C8B-B14F-4D97-AF65-F5344CB8AC3E}">
        <p14:creationId xmlns:p14="http://schemas.microsoft.com/office/powerpoint/2010/main" val="353279350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Problem solving &amp; reasoning… </a:t>
            </a: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1988840"/>
            <a:ext cx="2162596" cy="27363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484783"/>
            <a:ext cx="3312368" cy="49048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992384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C89DBE-8B40-A83C-C15B-FA5EE07AF9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002060"/>
                </a:solidFill>
                <a:latin typeface="Segoe UI"/>
                <a:cs typeface="Calibri"/>
              </a:rPr>
              <a:t>Year 4 Multiplication Check </a:t>
            </a:r>
            <a:endParaRPr lang="en-GB" dirty="0">
              <a:solidFill>
                <a:srgbClr val="000000"/>
              </a:solidFill>
              <a:latin typeface="Segoe UI"/>
              <a:cs typeface="Segoe UI"/>
            </a:endParaRPr>
          </a:p>
        </p:txBody>
      </p:sp>
      <p:pic>
        <p:nvPicPr>
          <p:cNvPr id="4" name="Picture 4" descr="Text&#10;&#10;Description automatically generated">
            <a:extLst>
              <a:ext uri="{FF2B5EF4-FFF2-40B4-BE49-F238E27FC236}">
                <a16:creationId xmlns:a16="http://schemas.microsoft.com/office/drawing/2014/main" id="{84013F3D-4347-D36F-2709-AD8C2D0F584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1230" y="1356129"/>
            <a:ext cx="8048443" cy="45770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649251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5616" y="836712"/>
            <a:ext cx="7008777" cy="52565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379139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PE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Your child will be taught P.E on a Wednesday. </a:t>
            </a:r>
          </a:p>
          <a:p>
            <a:r>
              <a:rPr lang="en-GB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Please wear PE kits to school. </a:t>
            </a:r>
          </a:p>
          <a:p>
            <a:r>
              <a:rPr lang="en-GB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Please name all uniform. </a:t>
            </a:r>
          </a:p>
        </p:txBody>
      </p:sp>
    </p:spTree>
    <p:extLst>
      <p:ext uri="{BB962C8B-B14F-4D97-AF65-F5344CB8AC3E}">
        <p14:creationId xmlns:p14="http://schemas.microsoft.com/office/powerpoint/2010/main" val="246619820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Homework expectations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en-GB" b="1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Daily: </a:t>
            </a:r>
            <a:r>
              <a:rPr lang="en-GB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Five-ten minutes of reading every night</a:t>
            </a:r>
          </a:p>
          <a:p>
            <a:endParaRPr lang="en-GB" dirty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</a:pPr>
            <a:r>
              <a:rPr lang="en-GB" b="1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Weekly:</a:t>
            </a:r>
          </a:p>
          <a:p>
            <a:pPr marL="0" indent="0">
              <a:buNone/>
            </a:pPr>
            <a:r>
              <a:rPr lang="en-GB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•Spellings: 10words + 5 extra spellings/WTS 5-8 words +2extra </a:t>
            </a:r>
          </a:p>
          <a:p>
            <a:pPr marL="0" indent="0">
              <a:buNone/>
            </a:pPr>
            <a:r>
              <a:rPr lang="en-GB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•Maths Problem Solving and Reasoning (20 minutes)</a:t>
            </a:r>
          </a:p>
          <a:p>
            <a:pPr marL="0" indent="0">
              <a:buNone/>
            </a:pPr>
            <a:r>
              <a:rPr lang="en-GB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•English Grammar or Punctuation activity (20 minutes) </a:t>
            </a:r>
          </a:p>
          <a:p>
            <a:endParaRPr lang="en-GB" dirty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</a:pPr>
            <a:r>
              <a:rPr lang="en-GB" b="1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Fortnightly: </a:t>
            </a:r>
            <a:r>
              <a:rPr lang="en-GB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Learn a times table</a:t>
            </a:r>
          </a:p>
          <a:p>
            <a:endParaRPr lang="en-GB" dirty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</a:pPr>
            <a:r>
              <a:rPr lang="en-GB" b="1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Half termly: </a:t>
            </a:r>
            <a:r>
              <a:rPr lang="en-GB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Homework menu (please complete at least two tasks)</a:t>
            </a:r>
          </a:p>
          <a:p>
            <a:pPr marL="0" indent="0">
              <a:buNone/>
            </a:pPr>
            <a:r>
              <a:rPr lang="en-GB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(Topic, Online Safety, Values, Rights Respecting School and Activity Passport) </a:t>
            </a:r>
          </a:p>
          <a:p>
            <a:pPr marL="0" indent="0">
              <a:buNone/>
            </a:pPr>
            <a:endParaRPr lang="en-GB" dirty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endParaRPr lang="en-GB" dirty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</a:pPr>
            <a:r>
              <a:rPr lang="en-GB" b="1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Additional activities: </a:t>
            </a:r>
          </a:p>
          <a:p>
            <a:pPr marL="0" indent="0">
              <a:buNone/>
            </a:pPr>
            <a:r>
              <a:rPr lang="en-GB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Times Tables </a:t>
            </a:r>
            <a:r>
              <a:rPr lang="en-GB" dirty="0" err="1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Rockstars</a:t>
            </a:r>
            <a:endParaRPr lang="en-GB" dirty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5998431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44008" y="692696"/>
            <a:ext cx="3907875" cy="5432007"/>
          </a:xfrm>
          <a:prstGeom prst="rect">
            <a:avLst/>
          </a:prstGeom>
        </p:spPr>
      </p:pic>
      <p:pic>
        <p:nvPicPr>
          <p:cNvPr id="4" name="Picture 4" descr="A picture containing calendar&#10;&#10;Description automatically generated">
            <a:extLst>
              <a:ext uri="{FF2B5EF4-FFF2-40B4-BE49-F238E27FC236}">
                <a16:creationId xmlns:a16="http://schemas.microsoft.com/office/drawing/2014/main" id="{8CA8ACF6-248F-FB88-1B06-CC3A91E86DD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0626" y="572411"/>
            <a:ext cx="3634596" cy="50661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705182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692696"/>
            <a:ext cx="3939144" cy="52565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5536" y="695725"/>
            <a:ext cx="3888432" cy="57881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33483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7584" y="692695"/>
            <a:ext cx="7344816" cy="5508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326407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Year group page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hlinkClick r:id="rId2"/>
              </a:rPr>
              <a:t>https://www.parkfieldschool.co.uk/year-4-3/</a:t>
            </a:r>
            <a:r>
              <a:rPr lang="en-GB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99846478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3891" y="2632169"/>
            <a:ext cx="1686418" cy="40667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1164" y="2884962"/>
            <a:ext cx="1533628" cy="36063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406" y="5290905"/>
            <a:ext cx="4253939" cy="14127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33200" y="362907"/>
            <a:ext cx="7218290" cy="227400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96503" y="2796966"/>
            <a:ext cx="3773751" cy="17436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455223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How can I support my child at home? </a:t>
            </a:r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772816"/>
            <a:ext cx="8229600" cy="29850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555403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Contact details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latin typeface="Segoe UI" panose="020B0502040204020203" pitchFamily="34" charset="0"/>
                <a:cs typeface="Segoe UI" panose="020B0502040204020203" pitchFamily="34" charset="0"/>
              </a:rPr>
              <a:t>Mrs Higgins: </a:t>
            </a:r>
            <a:r>
              <a:rPr lang="en-GB" dirty="0">
                <a:latin typeface="Segoe UI" panose="020B0502040204020203" pitchFamily="34" charset="0"/>
                <a:cs typeface="Segoe UI" panose="020B0502040204020203" pitchFamily="34" charset="0"/>
                <a:hlinkClick r:id="rId2"/>
              </a:rPr>
              <a:t>woodpecker@parkfieldschool.co.uk</a:t>
            </a:r>
            <a:r>
              <a:rPr lang="en-GB" dirty="0"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</a:p>
          <a:p>
            <a:r>
              <a:rPr lang="en-GB" dirty="0">
                <a:latin typeface="Segoe UI" panose="020B0502040204020203" pitchFamily="34" charset="0"/>
                <a:cs typeface="Segoe UI" panose="020B0502040204020203" pitchFamily="34" charset="0"/>
              </a:rPr>
              <a:t>Mr Lake: </a:t>
            </a:r>
            <a:r>
              <a:rPr lang="en-GB" dirty="0">
                <a:latin typeface="Segoe UI" panose="020B0502040204020203" pitchFamily="34" charset="0"/>
                <a:cs typeface="Segoe UI" panose="020B0502040204020203" pitchFamily="34" charset="0"/>
                <a:hlinkClick r:id="rId3"/>
              </a:rPr>
              <a:t>kingfisher@parkfieldschool.co.uk</a:t>
            </a:r>
            <a:r>
              <a:rPr lang="en-GB" dirty="0"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65932706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002060"/>
                </a:solidFill>
                <a:latin typeface="Century Gothic" pitchFamily="34" charset="0"/>
              </a:rPr>
              <a:t>Any questions? </a:t>
            </a:r>
          </a:p>
        </p:txBody>
      </p:sp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1" y="2471936"/>
            <a:ext cx="2635349" cy="20880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0927384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C3513BEC98A5846B7DCBB064EF0BB32" ma:contentTypeVersion="13" ma:contentTypeDescription="Create a new document." ma:contentTypeScope="" ma:versionID="7b9e0ce3301b5a57d55668ba0c865413">
  <xsd:schema xmlns:xsd="http://www.w3.org/2001/XMLSchema" xmlns:xs="http://www.w3.org/2001/XMLSchema" xmlns:p="http://schemas.microsoft.com/office/2006/metadata/properties" xmlns:ns2="da9962b9-5a2a-4c27-8c1d-88abce1f3c29" xmlns:ns3="d625f226-d08d-4266-ba96-3b11ed3c947a" targetNamespace="http://schemas.microsoft.com/office/2006/metadata/properties" ma:root="true" ma:fieldsID="93d3a255b45fada286e81120bb1c9840" ns2:_="" ns3:_="">
    <xsd:import namespace="da9962b9-5a2a-4c27-8c1d-88abce1f3c29"/>
    <xsd:import namespace="d625f226-d08d-4266-ba96-3b11ed3c947a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a9962b9-5a2a-4c27-8c1d-88abce1f3c2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1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6858d860-5831-4b8f-8a60-39baed71e350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8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625f226-d08d-4266-ba96-3b11ed3c947a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fba6f973-2131-44ee-98ce-9cc323a6f79e}" ma:internalName="TaxCatchAll" ma:showField="CatchAllData" ma:web="d625f226-d08d-4266-ba96-3b11ed3c947a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d625f226-d08d-4266-ba96-3b11ed3c947a" xsi:nil="true"/>
    <lcf76f155ced4ddcb4097134ff3c332f xmlns="da9962b9-5a2a-4c27-8c1d-88abce1f3c2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2546987E-40F4-442D-862C-E306D6616C9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CBE1409E-B1EA-43D4-BECF-B83A2B8C161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a9962b9-5a2a-4c27-8c1d-88abce1f3c29"/>
    <ds:schemaRef ds:uri="d625f226-d08d-4266-ba96-3b11ed3c947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DC794D7B-FA6F-4E91-A57E-E0CF0CE0FFF2}">
  <ds:schemaRefs>
    <ds:schemaRef ds:uri="http://schemas.microsoft.com/office/2006/metadata/properties"/>
    <ds:schemaRef ds:uri="http://purl.org/dc/terms/"/>
    <ds:schemaRef ds:uri="http://purl.org/dc/elements/1.1/"/>
    <ds:schemaRef ds:uri="http://schemas.microsoft.com/office/2006/documentManagement/types"/>
    <ds:schemaRef ds:uri="http://www.w3.org/XML/1998/namespace"/>
    <ds:schemaRef ds:uri="da9962b9-5a2a-4c27-8c1d-88abce1f3c29"/>
    <ds:schemaRef ds:uri="http://purl.org/dc/dcmitype/"/>
    <ds:schemaRef ds:uri="http://schemas.microsoft.com/office/infopath/2007/PartnerControls"/>
    <ds:schemaRef ds:uri="http://schemas.openxmlformats.org/package/2006/metadata/core-properties"/>
    <ds:schemaRef ds:uri="d625f226-d08d-4266-ba96-3b11ed3c947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687</TotalTime>
  <Words>414</Words>
  <Application>Microsoft Office PowerPoint</Application>
  <PresentationFormat>On-screen Show (4:3)</PresentationFormat>
  <Paragraphs>73</Paragraphs>
  <Slides>22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3" baseType="lpstr">
      <vt:lpstr>Office Theme</vt:lpstr>
      <vt:lpstr>Year 4 Curriculum Evening </vt:lpstr>
      <vt:lpstr>Meet the team! </vt:lpstr>
      <vt:lpstr>Structure of the day… </vt:lpstr>
      <vt:lpstr>What does my child need to bring to school? </vt:lpstr>
      <vt:lpstr>PowerPoint Presentation</vt:lpstr>
      <vt:lpstr>English </vt:lpstr>
      <vt:lpstr>PowerPoint Presentation</vt:lpstr>
      <vt:lpstr>Reading </vt:lpstr>
      <vt:lpstr>Maths </vt:lpstr>
      <vt:lpstr>Problem solving &amp; reasoning… </vt:lpstr>
      <vt:lpstr>Year 4 Multiplication Check </vt:lpstr>
      <vt:lpstr>PowerPoint Presentation</vt:lpstr>
      <vt:lpstr>PE</vt:lpstr>
      <vt:lpstr>Homework expectations</vt:lpstr>
      <vt:lpstr>PowerPoint Presentation</vt:lpstr>
      <vt:lpstr>PowerPoint Presentation</vt:lpstr>
      <vt:lpstr>PowerPoint Presentation</vt:lpstr>
      <vt:lpstr>Year group page</vt:lpstr>
      <vt:lpstr>PowerPoint Presentation</vt:lpstr>
      <vt:lpstr>How can I support my child at home? </vt:lpstr>
      <vt:lpstr>Contact details </vt:lpstr>
      <vt:lpstr>Any questions?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4 Curriculum Evening</dc:title>
  <dc:creator>Hollie Bowkett</dc:creator>
  <cp:lastModifiedBy>Christian Lake</cp:lastModifiedBy>
  <cp:revision>41</cp:revision>
  <dcterms:created xsi:type="dcterms:W3CDTF">2019-05-15T06:32:10Z</dcterms:created>
  <dcterms:modified xsi:type="dcterms:W3CDTF">2022-09-07T08:55:41Z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0x010100DC3513BEC98A5846B7DCBB064EF0BB32</vt:lpwstr>
  </property>
  <property fmtid="{D5CDD505-2E9C-101B-9397-08002B2CF9AE}" pid="3" name="MediaServiceImageTags">
    <vt:lpwstr/>
  </property>
</Properties>
</file>