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24"/>
  </p:notesMasterIdLst>
  <p:sldIdLst>
    <p:sldId id="257" r:id="rId5"/>
    <p:sldId id="256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631"/>
    <p:restoredTop sz="94612"/>
  </p:normalViewPr>
  <p:slideViewPr>
    <p:cSldViewPr snapToGrid="0" snapToObjects="1" showGuides="1">
      <p:cViewPr varScale="1">
        <p:scale>
          <a:sx n="68" d="100"/>
          <a:sy n="68" d="100"/>
        </p:scale>
        <p:origin x="1524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DDA3F6-6E6D-1741-9C49-883BE8702BED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C4D499-7BAF-954D-9658-E74E0E81E9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787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C8095-E714-5D4E-963F-A400AD3F6064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C8095-E714-5D4E-963F-A400AD3F6064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C8095-E714-5D4E-963F-A400AD3F6064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C8095-E714-5D4E-963F-A400AD3F6064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C8095-E714-5D4E-963F-A400AD3F6064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C8095-E714-5D4E-963F-A400AD3F6064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C8095-E714-5D4E-963F-A400AD3F6064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C8095-E714-5D4E-963F-A400AD3F6064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C8095-E714-5D4E-963F-A400AD3F6064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C8095-E714-5D4E-963F-A400AD3F6064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C8095-E714-5D4E-963F-A400AD3F6064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C8095-E714-5D4E-963F-A400AD3F6064}" type="datetimeFigureOut">
              <a:rPr lang="en-US" smtClean="0"/>
              <a:t>12/15/2022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C796A-0593-C641-996C-4D5EBE8D22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428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26" Type="http://schemas.openxmlformats.org/officeDocument/2006/relationships/slide" Target="slide11.xml"/><Relationship Id="rId3" Type="http://schemas.openxmlformats.org/officeDocument/2006/relationships/image" Target="../media/image3.png"/><Relationship Id="rId21" Type="http://schemas.openxmlformats.org/officeDocument/2006/relationships/slide" Target="slide6.xml"/><Relationship Id="rId34" Type="http://schemas.openxmlformats.org/officeDocument/2006/relationships/slide" Target="slide19.xml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slide" Target="slide10.xml"/><Relationship Id="rId33" Type="http://schemas.openxmlformats.org/officeDocument/2006/relationships/slide" Target="slide18.xml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20" Type="http://schemas.openxmlformats.org/officeDocument/2006/relationships/slide" Target="slide5.xml"/><Relationship Id="rId29" Type="http://schemas.openxmlformats.org/officeDocument/2006/relationships/slide" Target="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slide" Target="slide9.xml"/><Relationship Id="rId32" Type="http://schemas.openxmlformats.org/officeDocument/2006/relationships/slide" Target="slide17.xml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slide" Target="slide8.xml"/><Relationship Id="rId28" Type="http://schemas.openxmlformats.org/officeDocument/2006/relationships/slide" Target="slide13.xml"/><Relationship Id="rId36" Type="http://schemas.openxmlformats.org/officeDocument/2006/relationships/image" Target="../media/image19.tiff"/><Relationship Id="rId10" Type="http://schemas.openxmlformats.org/officeDocument/2006/relationships/image" Target="../media/image10.png"/><Relationship Id="rId19" Type="http://schemas.openxmlformats.org/officeDocument/2006/relationships/slide" Target="slide4.xml"/><Relationship Id="rId31" Type="http://schemas.openxmlformats.org/officeDocument/2006/relationships/slide" Target="slide16.xml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slide" Target="slide7.xml"/><Relationship Id="rId27" Type="http://schemas.openxmlformats.org/officeDocument/2006/relationships/slide" Target="slide12.xml"/><Relationship Id="rId30" Type="http://schemas.openxmlformats.org/officeDocument/2006/relationships/slide" Target="slide15.xml"/><Relationship Id="rId35" Type="http://schemas.openxmlformats.org/officeDocument/2006/relationships/slide" Target="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tiff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19.tif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image" Target="../media/image80.png"/><Relationship Id="rId4" Type="http://schemas.openxmlformats.org/officeDocument/2006/relationships/image" Target="../media/image7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tif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tiff"/><Relationship Id="rId3" Type="http://schemas.openxmlformats.org/officeDocument/2006/relationships/image" Target="../media/image150.png"/><Relationship Id="rId7" Type="http://schemas.openxmlformats.org/officeDocument/2006/relationships/slide" Target="slide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0.png"/><Relationship Id="rId5" Type="http://schemas.openxmlformats.org/officeDocument/2006/relationships/image" Target="../media/image170.png"/><Relationship Id="rId4" Type="http://schemas.openxmlformats.org/officeDocument/2006/relationships/image" Target="../media/image16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tiff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tif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0.png"/><Relationship Id="rId4" Type="http://schemas.openxmlformats.org/officeDocument/2006/relationships/image" Target="../media/image19.tif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tif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635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5589127" y="4570949"/>
            <a:ext cx="1211066" cy="64409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4347861" y="4572590"/>
            <a:ext cx="1214740" cy="64894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alphaModFix amt="50000"/>
          </a:blip>
          <a:stretch>
            <a:fillRect/>
          </a:stretch>
        </p:blipFill>
        <p:spPr>
          <a:xfrm>
            <a:off x="3109672" y="4566740"/>
            <a:ext cx="1208327" cy="65479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1865861" y="4572473"/>
            <a:ext cx="1218630" cy="64257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alphaModFix amt="50000"/>
          </a:blip>
          <a:stretch>
            <a:fillRect/>
          </a:stretch>
        </p:blipFill>
        <p:spPr>
          <a:xfrm>
            <a:off x="623472" y="4576308"/>
            <a:ext cx="1217203" cy="63873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alphaModFix amt="50000"/>
          </a:blip>
          <a:stretch>
            <a:fillRect/>
          </a:stretch>
        </p:blipFill>
        <p:spPr>
          <a:xfrm>
            <a:off x="5588286" y="3903388"/>
            <a:ext cx="1211907" cy="63686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>
            <a:alphaModFix amt="50000"/>
          </a:blip>
          <a:stretch>
            <a:fillRect/>
          </a:stretch>
        </p:blipFill>
        <p:spPr>
          <a:xfrm>
            <a:off x="4352274" y="3904282"/>
            <a:ext cx="1210328" cy="64298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alphaModFix amt="50000"/>
          </a:blip>
          <a:stretch>
            <a:fillRect/>
          </a:stretch>
        </p:blipFill>
        <p:spPr>
          <a:xfrm>
            <a:off x="3109672" y="3904609"/>
            <a:ext cx="1208327" cy="63564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>
            <a:alphaModFix amt="50000"/>
          </a:blip>
          <a:stretch>
            <a:fillRect/>
          </a:stretch>
        </p:blipFill>
        <p:spPr>
          <a:xfrm>
            <a:off x="1869035" y="3903578"/>
            <a:ext cx="1215456" cy="63667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>
            <a:alphaModFix amt="50000"/>
          </a:blip>
          <a:stretch>
            <a:fillRect/>
          </a:stretch>
        </p:blipFill>
        <p:spPr>
          <a:xfrm>
            <a:off x="629838" y="3904863"/>
            <a:ext cx="1210837" cy="63538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>
            <a:alphaModFix amt="50000"/>
          </a:blip>
          <a:stretch>
            <a:fillRect/>
          </a:stretch>
        </p:blipFill>
        <p:spPr>
          <a:xfrm>
            <a:off x="5590206" y="3234831"/>
            <a:ext cx="1221219" cy="6365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3">
            <a:alphaModFix amt="50000"/>
          </a:blip>
          <a:stretch>
            <a:fillRect/>
          </a:stretch>
        </p:blipFill>
        <p:spPr>
          <a:xfrm>
            <a:off x="4347862" y="3231517"/>
            <a:ext cx="1214740" cy="63984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4">
            <a:alphaModFix amt="50000"/>
          </a:blip>
          <a:stretch>
            <a:fillRect/>
          </a:stretch>
        </p:blipFill>
        <p:spPr>
          <a:xfrm>
            <a:off x="3109672" y="3234831"/>
            <a:ext cx="1208327" cy="6365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5">
            <a:alphaModFix amt="50000"/>
          </a:blip>
          <a:stretch>
            <a:fillRect/>
          </a:stretch>
        </p:blipFill>
        <p:spPr>
          <a:xfrm>
            <a:off x="1856334" y="3228341"/>
            <a:ext cx="1228156" cy="64301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6">
            <a:alphaModFix amt="50000"/>
          </a:blip>
          <a:stretch>
            <a:fillRect/>
          </a:stretch>
        </p:blipFill>
        <p:spPr>
          <a:xfrm>
            <a:off x="627044" y="3228341"/>
            <a:ext cx="1213632" cy="64301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7">
            <a:alphaModFix amt="50000"/>
          </a:blip>
          <a:stretch>
            <a:fillRect/>
          </a:stretch>
        </p:blipFill>
        <p:spPr>
          <a:xfrm>
            <a:off x="5590206" y="2569875"/>
            <a:ext cx="1221219" cy="63397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8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7861" y="2573326"/>
            <a:ext cx="1214740" cy="627074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-1706469" y="526847"/>
            <a:ext cx="4601662" cy="763293"/>
            <a:chOff x="-549999" y="189593"/>
            <a:chExt cx="6393720" cy="939437"/>
          </a:xfrm>
          <a:solidFill>
            <a:srgbClr val="376092"/>
          </a:solidFill>
        </p:grpSpPr>
        <p:sp>
          <p:nvSpPr>
            <p:cNvPr id="6" name="Freeform: Shape 24"/>
            <p:cNvSpPr/>
            <p:nvPr/>
          </p:nvSpPr>
          <p:spPr>
            <a:xfrm>
              <a:off x="-549999" y="535940"/>
              <a:ext cx="6161964" cy="593090"/>
            </a:xfrm>
            <a:custGeom>
              <a:avLst/>
              <a:gdLst>
                <a:gd name="connsiteX0" fmla="*/ 0 w 10536072"/>
                <a:gd name="connsiteY0" fmla="*/ 122830 h 648269"/>
                <a:gd name="connsiteX1" fmla="*/ 10536072 w 10536072"/>
                <a:gd name="connsiteY1" fmla="*/ 0 h 648269"/>
                <a:gd name="connsiteX2" fmla="*/ 10522424 w 10536072"/>
                <a:gd name="connsiteY2" fmla="*/ 580030 h 648269"/>
                <a:gd name="connsiteX3" fmla="*/ 6824 w 10536072"/>
                <a:gd name="connsiteY3" fmla="*/ 648269 h 648269"/>
                <a:gd name="connsiteX4" fmla="*/ 0 w 10536072"/>
                <a:gd name="connsiteY4" fmla="*/ 122830 h 648269"/>
                <a:gd name="connsiteX0" fmla="*/ 88752 w 10529289"/>
                <a:gd name="connsiteY0" fmla="*/ 107912 h 648269"/>
                <a:gd name="connsiteX1" fmla="*/ 10529289 w 10529289"/>
                <a:gd name="connsiteY1" fmla="*/ 0 h 648269"/>
                <a:gd name="connsiteX2" fmla="*/ 10515641 w 10529289"/>
                <a:gd name="connsiteY2" fmla="*/ 580030 h 648269"/>
                <a:gd name="connsiteX3" fmla="*/ 41 w 10529289"/>
                <a:gd name="connsiteY3" fmla="*/ 648269 h 648269"/>
                <a:gd name="connsiteX4" fmla="*/ 88752 w 10529289"/>
                <a:gd name="connsiteY4" fmla="*/ 107912 h 648269"/>
                <a:gd name="connsiteX0" fmla="*/ 88752 w 10529289"/>
                <a:gd name="connsiteY0" fmla="*/ 70619 h 648269"/>
                <a:gd name="connsiteX1" fmla="*/ 10529289 w 10529289"/>
                <a:gd name="connsiteY1" fmla="*/ 0 h 648269"/>
                <a:gd name="connsiteX2" fmla="*/ 10515641 w 10529289"/>
                <a:gd name="connsiteY2" fmla="*/ 580030 h 648269"/>
                <a:gd name="connsiteX3" fmla="*/ 41 w 10529289"/>
                <a:gd name="connsiteY3" fmla="*/ 648269 h 648269"/>
                <a:gd name="connsiteX4" fmla="*/ 88752 w 10529289"/>
                <a:gd name="connsiteY4" fmla="*/ 70619 h 6482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29289" h="648269">
                  <a:moveTo>
                    <a:pt x="88752" y="70619"/>
                  </a:moveTo>
                  <a:lnTo>
                    <a:pt x="10529289" y="0"/>
                  </a:lnTo>
                  <a:lnTo>
                    <a:pt x="10515641" y="580030"/>
                  </a:lnTo>
                  <a:lnTo>
                    <a:pt x="41" y="648269"/>
                  </a:lnTo>
                  <a:cubicBezTo>
                    <a:pt x="-2234" y="473123"/>
                    <a:pt x="91027" y="245765"/>
                    <a:pt x="88752" y="7061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74295" tIns="37148" rIns="74295" bIns="3714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 sz="1463"/>
            </a:p>
          </p:txBody>
        </p:sp>
        <p:sp>
          <p:nvSpPr>
            <p:cNvPr id="7" name="Isosceles Triangle 10"/>
            <p:cNvSpPr/>
            <p:nvPr/>
          </p:nvSpPr>
          <p:spPr>
            <a:xfrm rot="1712844">
              <a:off x="5380209" y="189593"/>
              <a:ext cx="463512" cy="832485"/>
            </a:xfrm>
            <a:prstGeom prst="triangle">
              <a:avLst>
                <a:gd name="adj" fmla="val 6460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74295" tIns="37148" rIns="74295" bIns="3714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 sz="1463"/>
            </a:p>
          </p:txBody>
        </p:sp>
      </p:grpSp>
      <p:sp>
        <p:nvSpPr>
          <p:cNvPr id="8" name="Freeform: Shape 23"/>
          <p:cNvSpPr/>
          <p:nvPr/>
        </p:nvSpPr>
        <p:spPr>
          <a:xfrm>
            <a:off x="-532590" y="351281"/>
            <a:ext cx="5378648" cy="557213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1463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0303148"/>
              </p:ext>
            </p:extLst>
          </p:nvPr>
        </p:nvGraphicFramePr>
        <p:xfrm>
          <a:off x="611386" y="1884651"/>
          <a:ext cx="8683227" cy="40086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04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04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04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04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4046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4046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4046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68112"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>
                          <a:solidFill>
                            <a:schemeClr val="bg1"/>
                          </a:solidFill>
                          <a:latin typeface="Bariol" charset="0"/>
                          <a:ea typeface="Bariol" charset="0"/>
                          <a:cs typeface="Bariol" charset="0"/>
                        </a:rPr>
                        <a:t>Monday</a:t>
                      </a: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>
                          <a:solidFill>
                            <a:schemeClr val="bg1"/>
                          </a:solidFill>
                          <a:latin typeface="Bariol" charset="0"/>
                          <a:ea typeface="Bariol" charset="0"/>
                          <a:cs typeface="Bariol" charset="0"/>
                        </a:rPr>
                        <a:t>Tuesday</a:t>
                      </a: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>
                          <a:solidFill>
                            <a:schemeClr val="bg1"/>
                          </a:solidFill>
                          <a:latin typeface="Bariol" charset="0"/>
                          <a:ea typeface="Bariol" charset="0"/>
                          <a:cs typeface="Bariol" charset="0"/>
                        </a:rPr>
                        <a:t>Wednesday</a:t>
                      </a: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>
                          <a:solidFill>
                            <a:schemeClr val="bg1"/>
                          </a:solidFill>
                          <a:latin typeface="Bariol" charset="0"/>
                          <a:ea typeface="Bariol" charset="0"/>
                          <a:cs typeface="Bariol" charset="0"/>
                        </a:rPr>
                        <a:t>Thursday</a:t>
                      </a: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>
                          <a:solidFill>
                            <a:schemeClr val="bg1"/>
                          </a:solidFill>
                          <a:latin typeface="Bariol" charset="0"/>
                          <a:ea typeface="Bariol" charset="0"/>
                          <a:cs typeface="Bariol" charset="0"/>
                        </a:rPr>
                        <a:t>Friday</a:t>
                      </a: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>
                          <a:solidFill>
                            <a:schemeClr val="bg1"/>
                          </a:solidFill>
                          <a:latin typeface="Bariol" charset="0"/>
                          <a:ea typeface="Bariol" charset="0"/>
                          <a:cs typeface="Bariol" charset="0"/>
                        </a:rPr>
                        <a:t>Saturday</a:t>
                      </a: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>
                          <a:solidFill>
                            <a:schemeClr val="bg1"/>
                          </a:solidFill>
                          <a:latin typeface="Bariol" charset="0"/>
                          <a:ea typeface="Bariol" charset="0"/>
                          <a:cs typeface="Bariol" charset="0"/>
                        </a:rPr>
                        <a:t>Sunday</a:t>
                      </a: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8112"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Bariol" charset="0"/>
                          <a:ea typeface="Bariol" charset="0"/>
                          <a:cs typeface="Bariol" charset="0"/>
                          <a:hlinkClick r:id="" action="ppaction://hlinkshowjump?jump=nextslide"/>
                        </a:rPr>
                        <a:t>1</a:t>
                      </a:r>
                      <a:endParaRPr lang="en-US" sz="2800" b="1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Bariol" charset="0"/>
                          <a:ea typeface="Bariol" charset="0"/>
                          <a:cs typeface="Bariol" charset="0"/>
                          <a:hlinkClick r:id="rId19" action="ppaction://hlinksldjump"/>
                        </a:rPr>
                        <a:t>2</a:t>
                      </a:r>
                      <a:endParaRPr lang="en-US" sz="2800" b="1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Bariol" charset="0"/>
                          <a:ea typeface="Bariol" charset="0"/>
                          <a:cs typeface="Bariol" charset="0"/>
                        </a:rPr>
                        <a:t>3</a:t>
                      </a: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Bariol" charset="0"/>
                          <a:ea typeface="Bariol" charset="0"/>
                          <a:cs typeface="Bariol" charset="0"/>
                        </a:rPr>
                        <a:t>4</a:t>
                      </a: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8112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Bariol" charset="0"/>
                          <a:ea typeface="Bariol" charset="0"/>
                          <a:cs typeface="Bariol" charset="0"/>
                          <a:hlinkClick r:id="rId20" action="ppaction://hlinksldjump"/>
                        </a:rPr>
                        <a:t>5</a:t>
                      </a:r>
                      <a:endParaRPr lang="en-US" sz="2800" b="1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Bariol" charset="0"/>
                          <a:ea typeface="Bariol" charset="0"/>
                          <a:cs typeface="Bariol" charset="0"/>
                          <a:hlinkClick r:id="rId21" action="ppaction://hlinksldjump"/>
                        </a:rPr>
                        <a:t>6</a:t>
                      </a:r>
                      <a:endParaRPr lang="en-US" sz="2800" b="1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Bariol" charset="0"/>
                          <a:ea typeface="Bariol" charset="0"/>
                          <a:cs typeface="Bariol" charset="0"/>
                          <a:hlinkClick r:id="rId22" action="ppaction://hlinksldjump"/>
                        </a:rPr>
                        <a:t>7</a:t>
                      </a:r>
                      <a:endParaRPr lang="en-US" sz="2800" b="1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Bariol" charset="0"/>
                          <a:ea typeface="Bariol" charset="0"/>
                          <a:cs typeface="Bariol" charset="0"/>
                          <a:hlinkClick r:id="rId23" action="ppaction://hlinksldjump"/>
                        </a:rPr>
                        <a:t>8</a:t>
                      </a:r>
                      <a:endParaRPr lang="en-US" sz="2800" b="1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Bariol" charset="0"/>
                          <a:ea typeface="Bariol" charset="0"/>
                          <a:cs typeface="Bariol" charset="0"/>
                          <a:hlinkClick r:id="rId24" action="ppaction://hlinksldjump"/>
                        </a:rPr>
                        <a:t>9</a:t>
                      </a:r>
                      <a:endParaRPr lang="en-US" sz="2800" b="1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Bariol" charset="0"/>
                          <a:ea typeface="Bariol" charset="0"/>
                          <a:cs typeface="Bariol" charset="0"/>
                        </a:rPr>
                        <a:t>10</a:t>
                      </a: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Bariol" charset="0"/>
                          <a:ea typeface="Bariol" charset="0"/>
                          <a:cs typeface="Bariol" charset="0"/>
                        </a:rPr>
                        <a:t>11</a:t>
                      </a: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8112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Bariol" charset="0"/>
                          <a:ea typeface="Bariol" charset="0"/>
                          <a:cs typeface="Bariol" charset="0"/>
                          <a:hlinkClick r:id="rId25" action="ppaction://hlinksldjump"/>
                        </a:rPr>
                        <a:t>12</a:t>
                      </a:r>
                      <a:endParaRPr lang="en-US" sz="2800" b="1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Bariol" charset="0"/>
                          <a:ea typeface="Bariol" charset="0"/>
                          <a:cs typeface="Bariol" charset="0"/>
                          <a:hlinkClick r:id="rId26" action="ppaction://hlinksldjump"/>
                        </a:rPr>
                        <a:t>13</a:t>
                      </a:r>
                      <a:endParaRPr lang="en-US" sz="2800" b="1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Bariol" charset="0"/>
                          <a:ea typeface="Bariol" charset="0"/>
                          <a:cs typeface="Bariol" charset="0"/>
                          <a:hlinkClick r:id="rId27" action="ppaction://hlinksldjump"/>
                        </a:rPr>
                        <a:t>14</a:t>
                      </a:r>
                      <a:endParaRPr lang="en-US" sz="2800" b="1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Bariol" charset="0"/>
                          <a:ea typeface="Bariol" charset="0"/>
                          <a:cs typeface="Bariol" charset="0"/>
                          <a:hlinkClick r:id="rId28" action="ppaction://hlinksldjump"/>
                        </a:rPr>
                        <a:t>15</a:t>
                      </a:r>
                      <a:endParaRPr lang="en-US" sz="2800" b="1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Bariol" charset="0"/>
                          <a:ea typeface="Bariol" charset="0"/>
                          <a:cs typeface="Bariol" charset="0"/>
                          <a:hlinkClick r:id="rId29" action="ppaction://hlinksldjump"/>
                        </a:rPr>
                        <a:t>16</a:t>
                      </a:r>
                      <a:endParaRPr lang="en-US" sz="2800" b="1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Bariol" charset="0"/>
                          <a:ea typeface="Bariol" charset="0"/>
                          <a:cs typeface="Bariol" charset="0"/>
                        </a:rPr>
                        <a:t>17</a:t>
                      </a: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Bariol" charset="0"/>
                          <a:ea typeface="Bariol" charset="0"/>
                          <a:cs typeface="Bariol" charset="0"/>
                        </a:rPr>
                        <a:t>18</a:t>
                      </a: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8112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Bariol" charset="0"/>
                          <a:ea typeface="Bariol" charset="0"/>
                          <a:cs typeface="Bariol" charset="0"/>
                          <a:hlinkClick r:id="rId30" action="ppaction://hlinksldjump"/>
                        </a:rPr>
                        <a:t>19</a:t>
                      </a:r>
                      <a:endParaRPr lang="en-US" sz="2800" b="1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Bariol" charset="0"/>
                          <a:ea typeface="Bariol" charset="0"/>
                          <a:cs typeface="Bariol" charset="0"/>
                          <a:hlinkClick r:id="rId31" action="ppaction://hlinksldjump"/>
                        </a:rPr>
                        <a:t>20</a:t>
                      </a:r>
                      <a:endParaRPr lang="en-US" sz="2800" b="1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Bariol" charset="0"/>
                          <a:ea typeface="Bariol" charset="0"/>
                          <a:cs typeface="Bariol" charset="0"/>
                          <a:hlinkClick r:id="rId32" action="ppaction://hlinksldjump"/>
                        </a:rPr>
                        <a:t>21</a:t>
                      </a:r>
                      <a:endParaRPr lang="en-US" sz="2800" b="1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Bariol" charset="0"/>
                          <a:ea typeface="Bariol" charset="0"/>
                          <a:cs typeface="Bariol" charset="0"/>
                          <a:hlinkClick r:id="rId33" action="ppaction://hlinksldjump"/>
                        </a:rPr>
                        <a:t>22</a:t>
                      </a:r>
                      <a:endParaRPr lang="en-US" sz="2800" b="1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Bariol" charset="0"/>
                          <a:ea typeface="Bariol" charset="0"/>
                          <a:cs typeface="Bariol" charset="0"/>
                          <a:hlinkClick r:id="rId34" action="ppaction://hlinksldjump"/>
                        </a:rPr>
                        <a:t>23</a:t>
                      </a:r>
                      <a:endParaRPr lang="en-US" sz="2800" b="1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Bariol" charset="0"/>
                          <a:ea typeface="Bariol" charset="0"/>
                          <a:cs typeface="Bariol" charset="0"/>
                        </a:rPr>
                        <a:t>24</a:t>
                      </a: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Bariol" charset="0"/>
                          <a:ea typeface="Bariol" charset="0"/>
                          <a:cs typeface="Bariol" charset="0"/>
                        </a:rPr>
                        <a:t>25</a:t>
                      </a: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8112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Bariol" charset="0"/>
                          <a:ea typeface="Bariol" charset="0"/>
                          <a:cs typeface="Bariol" charset="0"/>
                        </a:rPr>
                        <a:t>26</a:t>
                      </a: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Bariol" charset="0"/>
                          <a:ea typeface="Bariol" charset="0"/>
                          <a:cs typeface="Bariol" charset="0"/>
                        </a:rPr>
                        <a:t>27</a:t>
                      </a: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Bariol" charset="0"/>
                          <a:ea typeface="Bariol" charset="0"/>
                          <a:cs typeface="Bariol" charset="0"/>
                        </a:rPr>
                        <a:t>28</a:t>
                      </a: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Bariol" charset="0"/>
                          <a:ea typeface="Bariol" charset="0"/>
                          <a:cs typeface="Bariol" charset="0"/>
                        </a:rPr>
                        <a:t>29</a:t>
                      </a: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latin typeface="Bariol" charset="0"/>
                          <a:ea typeface="Bariol" charset="0"/>
                          <a:cs typeface="Bariol" charset="0"/>
                        </a:rPr>
                        <a:t>30</a:t>
                      </a: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Bariol" charset="0"/>
                          <a:ea typeface="Bariol" charset="0"/>
                          <a:cs typeface="Bariol" charset="0"/>
                        </a:rPr>
                        <a:t>31</a:t>
                      </a: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solidFill>
                          <a:schemeClr val="bg2">
                            <a:lumMod val="50000"/>
                          </a:schemeClr>
                        </a:solidFill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marL="74295" marR="74295" marT="37148" marB="3714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0" name="Text Box 55"/>
          <p:cNvSpPr txBox="1"/>
          <p:nvPr/>
        </p:nvSpPr>
        <p:spPr>
          <a:xfrm>
            <a:off x="122652" y="338899"/>
            <a:ext cx="5285780" cy="588169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813"/>
              </a:spcAft>
            </a:pPr>
            <a:r>
              <a:rPr lang="en-US" sz="2925" dirty="0">
                <a:solidFill>
                  <a:srgbClr val="FFFFFF"/>
                </a:solidFill>
                <a:latin typeface="Bariol Bold" panose="0200050604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March Problems of the Day</a:t>
            </a:r>
            <a:endParaRPr lang="en-GB" sz="894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 Box 56"/>
          <p:cNvSpPr txBox="1"/>
          <p:nvPr/>
        </p:nvSpPr>
        <p:spPr>
          <a:xfrm>
            <a:off x="141226" y="843265"/>
            <a:ext cx="2073553" cy="393144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813"/>
              </a:spcAft>
            </a:pPr>
            <a:r>
              <a:rPr lang="en-GB" sz="2194" b="1" dirty="0">
                <a:solidFill>
                  <a:srgbClr val="FFFFFF"/>
                </a:solidFill>
                <a:latin typeface="Bariol Bold" panose="0200050604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Key Stage 2</a:t>
            </a:r>
            <a:endParaRPr lang="en-GB" sz="894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hlinkClick r:id="rId35" action="ppaction://hlinksldjump"/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8745978" y="451675"/>
            <a:ext cx="823913" cy="82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9354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549" r="371"/>
          <a:stretch/>
        </p:blipFill>
        <p:spPr>
          <a:xfrm>
            <a:off x="-2" y="13902"/>
            <a:ext cx="9689807" cy="685294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36710" y="3816628"/>
            <a:ext cx="8851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£20.40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959289" y="5433934"/>
                <a:ext cx="452368" cy="6157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Bariol" charset="0"/>
                              <a:cs typeface="Bariol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b="0" i="0" smtClean="0">
                              <a:solidFill>
                                <a:srgbClr val="FF0000"/>
                              </a:solidFill>
                              <a:latin typeface="Bariol" charset="0"/>
                              <a:ea typeface="Bariol" charset="0"/>
                              <a:cs typeface="Bariol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b="0" i="0" smtClean="0">
                              <a:solidFill>
                                <a:srgbClr val="FF0000"/>
                              </a:solidFill>
                              <a:latin typeface="Bariol" charset="0"/>
                              <a:ea typeface="Bariol" charset="0"/>
                              <a:cs typeface="Bariol" charset="0"/>
                            </a:rPr>
                            <m:t>16</m:t>
                          </m:r>
                        </m:den>
                      </m:f>
                    </m:oMath>
                  </m:oMathPara>
                </a14:m>
                <a:endParaRPr lang="en-US" dirty="0">
                  <a:solidFill>
                    <a:srgbClr val="FF0000"/>
                  </a:solidFill>
                  <a:latin typeface="Bariol" charset="0"/>
                  <a:ea typeface="Bariol" charset="0"/>
                  <a:cs typeface="Bariol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9289" y="5433934"/>
                <a:ext cx="452368" cy="615746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7169020" y="4454220"/>
            <a:ext cx="8803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12 </a:t>
            </a:r>
            <a:r>
              <a:rPr lang="en-US" dirty="0" err="1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litres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pic>
        <p:nvPicPr>
          <p:cNvPr id="9" name="Picture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10893" y="5765006"/>
            <a:ext cx="823913" cy="82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167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42" y="0"/>
            <a:ext cx="9709429" cy="6858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123062" y="3980401"/>
                <a:ext cx="88588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>
                    <a:solidFill>
                      <a:srgbClr val="FF0000"/>
                    </a:solidFill>
                    <a:latin typeface="Bariol" charset="0"/>
                    <a:ea typeface="Bariol" charset="0"/>
                    <a:cs typeface="Bariol" charset="0"/>
                  </a:rPr>
                  <a:t>72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𝑐𝑚</m:t>
                        </m:r>
                      </m:e>
                      <m:sup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2</m:t>
                        </m:r>
                      </m:sup>
                    </m:sSup>
                  </m:oMath>
                </a14:m>
                <a:endParaRPr lang="en-US" dirty="0">
                  <a:solidFill>
                    <a:srgbClr val="FF0000"/>
                  </a:solidFill>
                  <a:latin typeface="Bariol" charset="0"/>
                  <a:ea typeface="Bariol" charset="0"/>
                  <a:cs typeface="Bariol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3062" y="3980401"/>
                <a:ext cx="885884" cy="369332"/>
              </a:xfrm>
              <a:prstGeom prst="rect">
                <a:avLst/>
              </a:prstGeom>
              <a:blipFill rotWithShape="0">
                <a:blip r:embed="rId3"/>
                <a:stretch>
                  <a:fillRect l="-5479" t="-8197" b="-262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4300483" y="6075379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46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7905999" y="2147748"/>
                <a:ext cx="460382" cy="6170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Bariol" charset="0"/>
                              <a:cs typeface="Bariol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b="0" i="0" smtClean="0">
                              <a:solidFill>
                                <a:srgbClr val="FF0000"/>
                              </a:solidFill>
                              <a:latin typeface="Bariol" charset="0"/>
                              <a:ea typeface="Bariol" charset="0"/>
                              <a:cs typeface="Bariol" charset="0"/>
                            </a:rPr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b="0" i="0" smtClean="0">
                              <a:solidFill>
                                <a:srgbClr val="FF0000"/>
                              </a:solidFill>
                              <a:latin typeface="Bariol" charset="0"/>
                              <a:ea typeface="Bariol" charset="0"/>
                              <a:cs typeface="Bariol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US" dirty="0">
                  <a:solidFill>
                    <a:srgbClr val="FF0000"/>
                  </a:solidFill>
                  <a:latin typeface="Bariol" charset="0"/>
                  <a:ea typeface="Bariol" charset="0"/>
                  <a:cs typeface="Bariol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05999" y="2147748"/>
                <a:ext cx="460382" cy="61709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802805" y="3671855"/>
                <a:ext cx="489236" cy="61549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Bariol" charset="0"/>
                              <a:cs typeface="Bariol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b="0" i="0" smtClean="0">
                              <a:solidFill>
                                <a:srgbClr val="FF0000"/>
                              </a:solidFill>
                              <a:latin typeface="Bariol" charset="0"/>
                              <a:ea typeface="Bariol" charset="0"/>
                              <a:cs typeface="Bariol" charset="0"/>
                            </a:rPr>
                            <m:t>34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b="0" i="0" smtClean="0">
                              <a:solidFill>
                                <a:srgbClr val="FF0000"/>
                              </a:solidFill>
                              <a:latin typeface="Bariol" charset="0"/>
                              <a:ea typeface="Bariol" charset="0"/>
                              <a:cs typeface="Bariol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US" dirty="0">
                  <a:solidFill>
                    <a:srgbClr val="FF0000"/>
                  </a:solidFill>
                  <a:latin typeface="Bariol" charset="0"/>
                  <a:ea typeface="Bariol" charset="0"/>
                  <a:cs typeface="Bariol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2805" y="3671855"/>
                <a:ext cx="489236" cy="615490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33471" y="5776295"/>
            <a:ext cx="823913" cy="82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839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22" y="0"/>
            <a:ext cx="9703558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80353" y="5852957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240 m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81286" y="2703802"/>
            <a:ext cx="4347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34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01659" y="4116698"/>
            <a:ext cx="455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60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52231" y="4763368"/>
            <a:ext cx="529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120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01659" y="5410038"/>
            <a:ext cx="437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45</a:t>
            </a:r>
          </a:p>
        </p:txBody>
      </p:sp>
      <p:pic>
        <p:nvPicPr>
          <p:cNvPr id="12" name="Picture 1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10893" y="5765006"/>
            <a:ext cx="823913" cy="82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970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0" y="0"/>
            <a:ext cx="9693039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19964" y="6285769"/>
            <a:ext cx="8755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£34.50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056040" y="5840881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£19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pic>
        <p:nvPicPr>
          <p:cNvPr id="7" name="Picture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6361" y="5934341"/>
            <a:ext cx="823913" cy="82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68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8" y="0"/>
            <a:ext cx="9665638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79114" y="4001294"/>
            <a:ext cx="655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8 cm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76847" y="5045516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9 cm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45600" y="5045150"/>
            <a:ext cx="651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2 cm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17999" y="2728794"/>
            <a:ext cx="655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5 cm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12403" y="5932571"/>
            <a:ext cx="780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48 cm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87603" y="4675818"/>
            <a:ext cx="712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£520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pic>
        <p:nvPicPr>
          <p:cNvPr id="11" name="Picture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6361" y="5956919"/>
            <a:ext cx="823913" cy="82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402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178" y="0"/>
            <a:ext cx="9696576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5518" y="5518685"/>
            <a:ext cx="11512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2 l 656 ml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4415" y="5959843"/>
            <a:ext cx="7328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12 cm</a:t>
            </a:r>
          </a:p>
        </p:txBody>
      </p:sp>
      <p:pic>
        <p:nvPicPr>
          <p:cNvPr id="7" name="Picture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5072" y="5945630"/>
            <a:ext cx="823913" cy="82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313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2" y="0"/>
            <a:ext cx="9681882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38277" y="6371470"/>
            <a:ext cx="798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60 cm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015229" y="2908311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3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70770" y="5942566"/>
            <a:ext cx="56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£32</a:t>
            </a:r>
          </a:p>
        </p:txBody>
      </p:sp>
      <p:pic>
        <p:nvPicPr>
          <p:cNvPr id="8" name="Picture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3783" y="5934341"/>
            <a:ext cx="823913" cy="82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709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81" y="0"/>
            <a:ext cx="9690652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41394" y="3107168"/>
            <a:ext cx="726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£5.75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67875" y="5942566"/>
            <a:ext cx="13163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9 50p coins</a:t>
            </a:r>
          </a:p>
          <a:p>
            <a:r>
              <a:rPr lang="en-US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18 10p coins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48974" y="3587520"/>
            <a:ext cx="10547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True </a:t>
            </a:r>
            <a:r>
              <a:rPr lang="mr-IN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–</a:t>
            </a:r>
            <a:r>
              <a:rPr lang="en-US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 both have an area of 21 cm</a:t>
            </a:r>
            <a:r>
              <a:rPr lang="en-US" baseline="30000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2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pic>
        <p:nvPicPr>
          <p:cNvPr id="8" name="Picture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6361" y="5923052"/>
            <a:ext cx="823913" cy="82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361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43" y="0"/>
            <a:ext cx="9701331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07154" y="3137648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1.7 </a:t>
            </a:r>
            <a:r>
              <a:rPr lang="en-US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kg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53154" y="6311898"/>
            <a:ext cx="776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24 cm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22994" y="5684908"/>
            <a:ext cx="896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112 cm</a:t>
            </a:r>
            <a:r>
              <a:rPr lang="en-US" baseline="3000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2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pic>
        <p:nvPicPr>
          <p:cNvPr id="8" name="Picture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6361" y="5934341"/>
            <a:ext cx="823913" cy="82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01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861" y="0"/>
            <a:ext cx="9681882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04818" y="5633960"/>
            <a:ext cx="1023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24.5 cm</a:t>
            </a:r>
            <a:r>
              <a:rPr lang="en-US" baseline="3000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2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0386" y="5633960"/>
            <a:ext cx="529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120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pic>
        <p:nvPicPr>
          <p:cNvPr id="7" name="Picture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3783" y="5934341"/>
            <a:ext cx="823913" cy="82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30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5" y="0"/>
            <a:ext cx="9738565" cy="6858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554042" y="3059668"/>
                <a:ext cx="336952" cy="4834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dirty="0">
                    <a:solidFill>
                      <a:srgbClr val="FF0000"/>
                    </a:solidFill>
                    <a:latin typeface="Bariol" charset="0"/>
                    <a:ea typeface="Bariol" charset="0"/>
                    <a:cs typeface="Bariol" charset="0"/>
                  </a:rPr>
                  <a:t> 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4042" y="3059668"/>
                <a:ext cx="336952" cy="483466"/>
              </a:xfrm>
              <a:prstGeom prst="rect">
                <a:avLst/>
              </a:prstGeom>
              <a:blipFill rotWithShape="0">
                <a:blip r:embed="rId3"/>
                <a:stretch>
                  <a:fillRect b="-25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499178" y="4293711"/>
                <a:ext cx="434734" cy="48417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7</m:t>
                        </m:r>
                      </m:num>
                      <m:den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US" dirty="0">
                    <a:solidFill>
                      <a:srgbClr val="FF0000"/>
                    </a:solidFill>
                    <a:latin typeface="Bariol" charset="0"/>
                    <a:ea typeface="Bariol" charset="0"/>
                    <a:cs typeface="Bariol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9178" y="4293711"/>
                <a:ext cx="434734" cy="484172"/>
              </a:xfrm>
              <a:prstGeom prst="rect">
                <a:avLst/>
              </a:prstGeom>
              <a:blipFill rotWithShape="0">
                <a:blip r:embed="rId4"/>
                <a:stretch>
                  <a:fillRect b="-1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468944" y="5693497"/>
                <a:ext cx="601447" cy="485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rgbClr val="FF0000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1</m:t>
                    </m:r>
                    <m:f>
                      <m:fPr>
                        <m:ctrlPr>
                          <a:rPr lang="en-GB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3</m:t>
                        </m:r>
                      </m:num>
                      <m:den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US" dirty="0">
                    <a:solidFill>
                      <a:srgbClr val="FF0000"/>
                    </a:solidFill>
                    <a:latin typeface="Bariol" charset="0"/>
                    <a:ea typeface="Bariol" charset="0"/>
                    <a:cs typeface="Bariol" charset="0"/>
                  </a:rPr>
                  <a:t> 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8944" y="5693497"/>
                <a:ext cx="601447" cy="485774"/>
              </a:xfrm>
              <a:prstGeom prst="rect">
                <a:avLst/>
              </a:prstGeom>
              <a:blipFill rotWithShape="0">
                <a:blip r:embed="rId5"/>
                <a:stretch>
                  <a:fillRect b="-1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8073970" y="5543788"/>
                <a:ext cx="336952" cy="4834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dirty="0">
                    <a:solidFill>
                      <a:srgbClr val="FF0000"/>
                    </a:solidFill>
                    <a:latin typeface="Bariol" charset="0"/>
                    <a:ea typeface="Bariol" charset="0"/>
                    <a:cs typeface="Bariol" charset="0"/>
                  </a:rPr>
                  <a:t> 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73970" y="5543788"/>
                <a:ext cx="336952" cy="483466"/>
              </a:xfrm>
              <a:prstGeom prst="rect">
                <a:avLst/>
              </a:prstGeom>
              <a:blipFill rotWithShape="0">
                <a:blip r:embed="rId6"/>
                <a:stretch>
                  <a:fillRect b="-1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80228" y="5956919"/>
            <a:ext cx="823913" cy="82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77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31" y="0"/>
            <a:ext cx="9711537" cy="6858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481142" y="3377168"/>
                <a:ext cx="336952" cy="4834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dirty="0">
                    <a:solidFill>
                      <a:srgbClr val="FF0000"/>
                    </a:solidFill>
                    <a:latin typeface="Bariol" charset="0"/>
                    <a:ea typeface="Bariol" charset="0"/>
                    <a:cs typeface="Bariol" charset="0"/>
                  </a:rPr>
                  <a:t> 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1142" y="3377168"/>
                <a:ext cx="336952" cy="483466"/>
              </a:xfrm>
              <a:prstGeom prst="rect">
                <a:avLst/>
              </a:prstGeom>
              <a:blipFill rotWithShape="0">
                <a:blip r:embed="rId3"/>
                <a:stretch>
                  <a:fillRect b="-25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1601542" y="6125997"/>
            <a:ext cx="25138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A glass holds more water.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76842" y="5836735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145°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pic>
        <p:nvPicPr>
          <p:cNvPr id="8" name="Picture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80228" y="5956919"/>
            <a:ext cx="823913" cy="82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158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3" y="0"/>
            <a:ext cx="9708953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88386" y="2055817"/>
            <a:ext cx="713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5,752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92608" y="6330321"/>
            <a:ext cx="7232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£4.87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8164" y="6371470"/>
            <a:ext cx="774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22 cm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pic>
        <p:nvPicPr>
          <p:cNvPr id="8" name="Picture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57650" y="5945630"/>
            <a:ext cx="823913" cy="82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481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6" y="0"/>
            <a:ext cx="9726101" cy="6858000"/>
          </a:xfrm>
          <a:prstGeom prst="rect">
            <a:avLst/>
          </a:prstGeom>
        </p:spPr>
      </p:pic>
      <p:pic>
        <p:nvPicPr>
          <p:cNvPr id="4" name="Picture 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57650" y="5945630"/>
            <a:ext cx="823913" cy="8239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39321" y="3700009"/>
            <a:ext cx="11576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1 m 54 cm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49080" y="4755919"/>
                <a:ext cx="336952" cy="4898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5</m:t>
                        </m:r>
                      </m:num>
                      <m:den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dirty="0">
                    <a:solidFill>
                      <a:srgbClr val="FF0000"/>
                    </a:solidFill>
                    <a:latin typeface="Bariol" charset="0"/>
                    <a:ea typeface="Bariol" charset="0"/>
                    <a:cs typeface="Bariol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9080" y="4755919"/>
                <a:ext cx="336952" cy="48981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7189540" y="5245733"/>
            <a:ext cx="437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45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693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5" y="0"/>
            <a:ext cx="9706884" cy="6858000"/>
          </a:xfrm>
          <a:prstGeom prst="rect">
            <a:avLst/>
          </a:prstGeom>
        </p:spPr>
      </p:pic>
      <p:pic>
        <p:nvPicPr>
          <p:cNvPr id="5" name="Picture 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6525" y="203995"/>
            <a:ext cx="823913" cy="82391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52811" y="1802314"/>
            <a:ext cx="266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1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66949" y="2659486"/>
            <a:ext cx="4491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40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36961" y="5908883"/>
            <a:ext cx="5212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612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234933" y="3631962"/>
            <a:ext cx="529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120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07146" y="6400211"/>
            <a:ext cx="455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60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87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7" y="0"/>
            <a:ext cx="972346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13687" y="3552504"/>
            <a:ext cx="5661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15%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28088" y="5992297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41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033024" y="4344777"/>
            <a:ext cx="431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22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pic>
        <p:nvPicPr>
          <p:cNvPr id="8" name="Picture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80921" y="5632808"/>
            <a:ext cx="823913" cy="82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777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3" y="0"/>
            <a:ext cx="9717548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04606" y="4661038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125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pic>
        <p:nvPicPr>
          <p:cNvPr id="6" name="Picture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2344" y="5899941"/>
            <a:ext cx="823913" cy="82391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61753" y="5530609"/>
            <a:ext cx="4331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24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86759" y="5822712"/>
            <a:ext cx="780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Bariol" charset="0"/>
                <a:ea typeface="Bariol" charset="0"/>
                <a:cs typeface="Bariol" charset="0"/>
              </a:rPr>
              <a:t>54 cm</a:t>
            </a:r>
            <a:endParaRPr lang="en-US" dirty="0">
              <a:solidFill>
                <a:srgbClr val="FF0000"/>
              </a:solidFill>
              <a:latin typeface="Bariol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072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27866aa-6e8d-4a89-8f6a-f170dab79ed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1465BC16C3264DB7D0CFC936262218" ma:contentTypeVersion="13" ma:contentTypeDescription="Create a new document." ma:contentTypeScope="" ma:versionID="34782206704b234dc291758532c14033">
  <xsd:schema xmlns:xsd="http://www.w3.org/2001/XMLSchema" xmlns:xs="http://www.w3.org/2001/XMLSchema" xmlns:p="http://schemas.microsoft.com/office/2006/metadata/properties" xmlns:ns3="c27866aa-6e8d-4a89-8f6a-f170dab79edc" xmlns:ns4="d326d0f1-0ff6-437c-8d0c-4cb4e2c74e8b" targetNamespace="http://schemas.microsoft.com/office/2006/metadata/properties" ma:root="true" ma:fieldsID="2904d2951ab654b03c4e6aa7c2c4a052" ns3:_="" ns4:_="">
    <xsd:import namespace="c27866aa-6e8d-4a89-8f6a-f170dab79edc"/>
    <xsd:import namespace="d326d0f1-0ff6-437c-8d0c-4cb4e2c74e8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LengthInSecond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7866aa-6e8d-4a89-8f6a-f170dab79e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_activity" ma:index="20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26d0f1-0ff6-437c-8d0c-4cb4e2c74e8b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E51D8F7-ED35-482A-80C5-D683FD49F98D}">
  <ds:schemaRefs>
    <ds:schemaRef ds:uri="http://schemas.openxmlformats.org/package/2006/metadata/core-properties"/>
    <ds:schemaRef ds:uri="d326d0f1-0ff6-437c-8d0c-4cb4e2c74e8b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c27866aa-6e8d-4a89-8f6a-f170dab79edc"/>
    <ds:schemaRef ds:uri="http://purl.org/dc/terms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2ABF981-C7E9-4DCA-B3F7-60227BDC717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55E4935-D4F4-4FFB-88A1-A71A1F754A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27866aa-6e8d-4a89-8f6a-f170dab79edc"/>
    <ds:schemaRef ds:uri="d326d0f1-0ff6-437c-8d0c-4cb4e2c74e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</TotalTime>
  <Words>153</Words>
  <Application>Microsoft Office PowerPoint</Application>
  <PresentationFormat>A4 Paper (210x297 mm)</PresentationFormat>
  <Paragraphs>98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Arial</vt:lpstr>
      <vt:lpstr>Bariol</vt:lpstr>
      <vt:lpstr>Bariol Bold</vt:lpstr>
      <vt:lpstr>Calibri</vt:lpstr>
      <vt:lpstr>Calibri Light</vt:lpstr>
      <vt:lpstr>Cambria Math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Hollie Bowkett</cp:lastModifiedBy>
  <cp:revision>30</cp:revision>
  <cp:lastPrinted>2018-02-26T22:03:16Z</cp:lastPrinted>
  <dcterms:created xsi:type="dcterms:W3CDTF">2018-02-26T21:57:28Z</dcterms:created>
  <dcterms:modified xsi:type="dcterms:W3CDTF">2022-12-15T15:33:22Z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0x010100D81465BC16C3264DB7D0CFC936262218</vt:lpwstr>
  </property>
</Properties>
</file>