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6" r:id="rId7"/>
    <p:sldId id="279" r:id="rId8"/>
    <p:sldId id="259" r:id="rId9"/>
    <p:sldId id="260" r:id="rId10"/>
    <p:sldId id="268" r:id="rId11"/>
    <p:sldId id="262" r:id="rId12"/>
    <p:sldId id="261" r:id="rId13"/>
    <p:sldId id="269" r:id="rId14"/>
    <p:sldId id="282" r:id="rId15"/>
    <p:sldId id="267" r:id="rId16"/>
    <p:sldId id="263" r:id="rId17"/>
    <p:sldId id="278" r:id="rId18"/>
    <p:sldId id="284" r:id="rId19"/>
    <p:sldId id="283" r:id="rId20"/>
    <p:sldId id="265" r:id="rId21"/>
    <p:sldId id="264" r:id="rId22"/>
    <p:sldId id="271" r:id="rId23"/>
    <p:sldId id="285" r:id="rId24"/>
    <p:sldId id="280" r:id="rId2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1452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iel Wright" userId="S::dwright@parkfieldschool.co.uk::7ee895f6-9024-4385-98da-81fc0064c1ec" providerId="AD" clId="Web-{FCA18B82-0C50-4A41-4D98-12EAC1269B41}"/>
  </pc:docChgLst>
  <pc:docChgLst>
    <pc:chgData name="Olivia Swarbrick" userId="9677cc6c-efef-47ab-adaa-78b6dbdd4e23" providerId="ADAL" clId="{8F16E24D-385F-43CD-B681-8CF042B40377}"/>
    <pc:docChg chg="custSel modSld">
      <pc:chgData name="Olivia Swarbrick" userId="9677cc6c-efef-47ab-adaa-78b6dbdd4e23" providerId="ADAL" clId="{8F16E24D-385F-43CD-B681-8CF042B40377}" dt="2024-09-06T15:47:35.374" v="179" actId="20577"/>
      <pc:docMkLst>
        <pc:docMk/>
      </pc:docMkLst>
      <pc:sldChg chg="modSp">
        <pc:chgData name="Olivia Swarbrick" userId="9677cc6c-efef-47ab-adaa-78b6dbdd4e23" providerId="ADAL" clId="{8F16E24D-385F-43CD-B681-8CF042B40377}" dt="2024-09-06T15:24:58.703" v="1" actId="20577"/>
        <pc:sldMkLst>
          <pc:docMk/>
          <pc:sldMk cId="1061366865" sldId="256"/>
        </pc:sldMkLst>
        <pc:spChg chg="mod">
          <ac:chgData name="Olivia Swarbrick" userId="9677cc6c-efef-47ab-adaa-78b6dbdd4e23" providerId="ADAL" clId="{8F16E24D-385F-43CD-B681-8CF042B40377}" dt="2024-09-06T15:24:58.703" v="1" actId="20577"/>
          <ac:spMkLst>
            <pc:docMk/>
            <pc:sldMk cId="1061366865" sldId="256"/>
            <ac:spMk id="3" creationId="{00000000-0000-0000-0000-000000000000}"/>
          </ac:spMkLst>
        </pc:spChg>
      </pc:sldChg>
      <pc:sldChg chg="modSp">
        <pc:chgData name="Olivia Swarbrick" userId="9677cc6c-efef-47ab-adaa-78b6dbdd4e23" providerId="ADAL" clId="{8F16E24D-385F-43CD-B681-8CF042B40377}" dt="2024-09-06T15:25:14.327" v="16" actId="20577"/>
        <pc:sldMkLst>
          <pc:docMk/>
          <pc:sldMk cId="543715072" sldId="257"/>
        </pc:sldMkLst>
        <pc:spChg chg="mod">
          <ac:chgData name="Olivia Swarbrick" userId="9677cc6c-efef-47ab-adaa-78b6dbdd4e23" providerId="ADAL" clId="{8F16E24D-385F-43CD-B681-8CF042B40377}" dt="2024-09-06T15:25:14.327" v="16" actId="20577"/>
          <ac:spMkLst>
            <pc:docMk/>
            <pc:sldMk cId="543715072" sldId="257"/>
            <ac:spMk id="3" creationId="{00000000-0000-0000-0000-000000000000}"/>
          </ac:spMkLst>
        </pc:spChg>
      </pc:sldChg>
      <pc:sldChg chg="modSp">
        <pc:chgData name="Olivia Swarbrick" userId="9677cc6c-efef-47ab-adaa-78b6dbdd4e23" providerId="ADAL" clId="{8F16E24D-385F-43CD-B681-8CF042B40377}" dt="2024-09-06T15:32:48.714" v="33" actId="1076"/>
        <pc:sldMkLst>
          <pc:docMk/>
          <pc:sldMk cId="3302929882" sldId="259"/>
        </pc:sldMkLst>
        <pc:picChg chg="mod">
          <ac:chgData name="Olivia Swarbrick" userId="9677cc6c-efef-47ab-adaa-78b6dbdd4e23" providerId="ADAL" clId="{8F16E24D-385F-43CD-B681-8CF042B40377}" dt="2024-09-06T15:32:48.714" v="33" actId="1076"/>
          <ac:picMkLst>
            <pc:docMk/>
            <pc:sldMk cId="3302929882" sldId="259"/>
            <ac:picMk id="4" creationId="{00000000-0000-0000-0000-000000000000}"/>
          </ac:picMkLst>
        </pc:picChg>
      </pc:sldChg>
      <pc:sldChg chg="modSp">
        <pc:chgData name="Olivia Swarbrick" userId="9677cc6c-efef-47ab-adaa-78b6dbdd4e23" providerId="ADAL" clId="{8F16E24D-385F-43CD-B681-8CF042B40377}" dt="2024-09-06T15:45:47.884" v="166" actId="20577"/>
        <pc:sldMkLst>
          <pc:docMk/>
          <pc:sldMk cId="2559984319" sldId="263"/>
        </pc:sldMkLst>
        <pc:spChg chg="mod">
          <ac:chgData name="Olivia Swarbrick" userId="9677cc6c-efef-47ab-adaa-78b6dbdd4e23" providerId="ADAL" clId="{8F16E24D-385F-43CD-B681-8CF042B40377}" dt="2024-09-06T15:45:47.884" v="166" actId="20577"/>
          <ac:spMkLst>
            <pc:docMk/>
            <pc:sldMk cId="2559984319" sldId="263"/>
            <ac:spMk id="3" creationId="{00000000-0000-0000-0000-000000000000}"/>
          </ac:spMkLst>
        </pc:spChg>
      </pc:sldChg>
      <pc:sldChg chg="modSp">
        <pc:chgData name="Olivia Swarbrick" userId="9677cc6c-efef-47ab-adaa-78b6dbdd4e23" providerId="ADAL" clId="{8F16E24D-385F-43CD-B681-8CF042B40377}" dt="2024-09-06T15:25:32.013" v="29" actId="20577"/>
        <pc:sldMkLst>
          <pc:docMk/>
          <pc:sldMk cId="1934793988" sldId="266"/>
        </pc:sldMkLst>
        <pc:spChg chg="mod">
          <ac:chgData name="Olivia Swarbrick" userId="9677cc6c-efef-47ab-adaa-78b6dbdd4e23" providerId="ADAL" clId="{8F16E24D-385F-43CD-B681-8CF042B40377}" dt="2024-09-06T15:25:32.013" v="29" actId="20577"/>
          <ac:spMkLst>
            <pc:docMk/>
            <pc:sldMk cId="1934793988" sldId="266"/>
            <ac:spMk id="3" creationId="{00000000-0000-0000-0000-000000000000}"/>
          </ac:spMkLst>
        </pc:spChg>
      </pc:sldChg>
      <pc:sldChg chg="modSp">
        <pc:chgData name="Olivia Swarbrick" userId="9677cc6c-efef-47ab-adaa-78b6dbdd4e23" providerId="ADAL" clId="{8F16E24D-385F-43CD-B681-8CF042B40377}" dt="2024-09-06T15:44:20.483" v="131" actId="20577"/>
        <pc:sldMkLst>
          <pc:docMk/>
          <pc:sldMk cId="2466198206" sldId="267"/>
        </pc:sldMkLst>
        <pc:spChg chg="mod">
          <ac:chgData name="Olivia Swarbrick" userId="9677cc6c-efef-47ab-adaa-78b6dbdd4e23" providerId="ADAL" clId="{8F16E24D-385F-43CD-B681-8CF042B40377}" dt="2024-09-06T15:44:20.483" v="131" actId="20577"/>
          <ac:spMkLst>
            <pc:docMk/>
            <pc:sldMk cId="2466198206" sldId="267"/>
            <ac:spMk id="3" creationId="{00000000-0000-0000-0000-000000000000}"/>
          </ac:spMkLst>
        </pc:spChg>
      </pc:sldChg>
      <pc:sldChg chg="modSp">
        <pc:chgData name="Olivia Swarbrick" userId="9677cc6c-efef-47ab-adaa-78b6dbdd4e23" providerId="ADAL" clId="{8F16E24D-385F-43CD-B681-8CF042B40377}" dt="2024-09-06T15:31:25.560" v="32" actId="20577"/>
        <pc:sldMkLst>
          <pc:docMk/>
          <pc:sldMk cId="104920748" sldId="279"/>
        </pc:sldMkLst>
        <pc:spChg chg="mod">
          <ac:chgData name="Olivia Swarbrick" userId="9677cc6c-efef-47ab-adaa-78b6dbdd4e23" providerId="ADAL" clId="{8F16E24D-385F-43CD-B681-8CF042B40377}" dt="2024-09-06T15:31:25.560" v="32" actId="20577"/>
          <ac:spMkLst>
            <pc:docMk/>
            <pc:sldMk cId="104920748" sldId="279"/>
            <ac:spMk id="3" creationId="{00000000-0000-0000-0000-000000000000}"/>
          </ac:spMkLst>
        </pc:spChg>
      </pc:sldChg>
      <pc:sldChg chg="modSp">
        <pc:chgData name="Olivia Swarbrick" userId="9677cc6c-efef-47ab-adaa-78b6dbdd4e23" providerId="ADAL" clId="{8F16E24D-385F-43CD-B681-8CF042B40377}" dt="2024-09-06T15:47:13.749" v="167" actId="1076"/>
        <pc:sldMkLst>
          <pc:docMk/>
          <pc:sldMk cId="3361799187" sldId="284"/>
        </pc:sldMkLst>
        <pc:picChg chg="mod">
          <ac:chgData name="Olivia Swarbrick" userId="9677cc6c-efef-47ab-adaa-78b6dbdd4e23" providerId="ADAL" clId="{8F16E24D-385F-43CD-B681-8CF042B40377}" dt="2024-09-06T15:47:13.749" v="167" actId="1076"/>
          <ac:picMkLst>
            <pc:docMk/>
            <pc:sldMk cId="3361799187" sldId="284"/>
            <ac:picMk id="2" creationId="{00000000-0000-0000-0000-000000000000}"/>
          </ac:picMkLst>
        </pc:picChg>
      </pc:sldChg>
      <pc:sldChg chg="modSp">
        <pc:chgData name="Olivia Swarbrick" userId="9677cc6c-efef-47ab-adaa-78b6dbdd4e23" providerId="ADAL" clId="{8F16E24D-385F-43CD-B681-8CF042B40377}" dt="2024-09-06T15:47:35.374" v="179" actId="20577"/>
        <pc:sldMkLst>
          <pc:docMk/>
          <pc:sldMk cId="970003201" sldId="285"/>
        </pc:sldMkLst>
        <pc:spChg chg="mod">
          <ac:chgData name="Olivia Swarbrick" userId="9677cc6c-efef-47ab-adaa-78b6dbdd4e23" providerId="ADAL" clId="{8F16E24D-385F-43CD-B681-8CF042B40377}" dt="2024-09-06T15:47:35.374" v="179" actId="20577"/>
          <ac:spMkLst>
            <pc:docMk/>
            <pc:sldMk cId="970003201" sldId="285"/>
            <ac:spMk id="3" creationId="{00000000-0000-0000-0000-000000000000}"/>
          </ac:spMkLst>
        </pc:spChg>
      </pc:sldChg>
    </pc:docChg>
  </pc:docChgLst>
  <pc:docChgLst>
    <pc:chgData name="Olivia Swarbrick" userId="9677cc6c-efef-47ab-adaa-78b6dbdd4e23" providerId="ADAL" clId="{95F4B8E9-9E11-47FB-8B02-D2D45F791B40}"/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9237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98578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94974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38411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2862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951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3359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7221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80769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906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01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E2D881-225B-4CD7-BC44-EBF6082B1BFB}" type="datetimeFigureOut">
              <a:rPr lang="en-GB" smtClean="0"/>
              <a:t>06/09/2024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00F438-B489-462E-890A-2898F896DE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806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tm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arkfieldschool.co.uk/year-5-3/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mailto:heron@parkfieldschool.co.uk" TargetMode="External"/><Relationship Id="rId2" Type="http://schemas.openxmlformats.org/officeDocument/2006/relationships/hyperlink" Target="mailto:swan@parkfieldschool.co.uk" TargetMode="Externa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Year 5 Curriculum Evening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Century Gothic" pitchFamily="34" charset="0"/>
              </a:rPr>
              <a:t>2024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476672"/>
            <a:ext cx="3168352" cy="18285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13668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Meet the team!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480305"/>
            <a:ext cx="5976664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Mrs Swarbrick – Swan class teacher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Miss Kneller – Heron class teacher </a:t>
            </a:r>
          </a:p>
          <a:p>
            <a:endParaRPr lang="en-GB" dirty="0">
              <a:latin typeface="Century Gothic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LSA’s</a:t>
            </a:r>
            <a:endParaRPr lang="en-GB" dirty="0"/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Miss Jones – Swan Class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Mrs </a:t>
            </a:r>
            <a:r>
              <a:rPr lang="en-GB" dirty="0" err="1">
                <a:solidFill>
                  <a:srgbClr val="002060"/>
                </a:solidFill>
                <a:latin typeface="Century Gothic" pitchFamily="34" charset="0"/>
              </a:rPr>
              <a:t>Edney</a:t>
            </a:r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 - Heron Class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913" y="1235389"/>
            <a:ext cx="2447684" cy="16175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645024"/>
            <a:ext cx="1683424" cy="24967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3715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Structure of the day…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fontScale="77500" lnSpcReduction="20000"/>
          </a:bodyPr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8:50-9:00 Registration/morning task 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9:00-11:00 Morning session </a:t>
            </a:r>
          </a:p>
          <a:p>
            <a:r>
              <a:rPr lang="en-GB" dirty="0">
                <a:solidFill>
                  <a:srgbClr val="002060"/>
                </a:solidFill>
                <a:latin typeface="Century Gothic"/>
              </a:rPr>
              <a:t>11:00 -11:15 Break time </a:t>
            </a:r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Century Gothic"/>
              </a:rPr>
              <a:t>11:15 - 12:10 Mid morning session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12:10-1:10 Lunch  - Year 5 eat first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1:10- 3:30 Afternoon session 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Monday morning  - KS2 assembly Mr Jones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Tuesday - year group/class assembly 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Wednesday morning – KS2 singing assembly </a:t>
            </a:r>
          </a:p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Friday morning - Celebration assembly </a:t>
            </a: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47939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does my child need to bring to school?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Daily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record (signed)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book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Weekly</a:t>
            </a:r>
          </a:p>
          <a:p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Homework given out on FRIDAYS. </a:t>
            </a: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  Please return by the following FRIDAY. </a:t>
            </a:r>
          </a:p>
          <a:p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Spelling test every FRIDAY. 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Fortnightly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Times table book </a:t>
            </a:r>
          </a:p>
          <a:p>
            <a:endParaRPr lang="en-GB" dirty="0">
              <a:solidFill>
                <a:srgbClr val="FF000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  <a:p>
            <a:endParaRPr lang="en-GB" dirty="0">
              <a:solidFill>
                <a:srgbClr val="002060"/>
              </a:solidFill>
              <a:latin typeface="Century Gothic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9207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980728"/>
            <a:ext cx="2066925" cy="46958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848" y="911047"/>
            <a:ext cx="2324100" cy="47815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6176" y="1166465"/>
            <a:ext cx="2009775" cy="4324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2929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English</a:t>
            </a:r>
            <a:r>
              <a:rPr lang="en-GB" dirty="0"/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205418"/>
            <a:ext cx="5544615" cy="5316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87328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228" y="332656"/>
            <a:ext cx="8897684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235677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552" y="-8409"/>
            <a:ext cx="8229600" cy="1143000"/>
          </a:xfrm>
        </p:spPr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Reading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1484784"/>
            <a:ext cx="4448175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39849" y="939597"/>
            <a:ext cx="36004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In upper key stage 2, we teach two whole class guided reading sessions each week.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Children will focus on the following strands: vocabulary, retrieval, inference; summarizing; predicting; identifying/explaining how information/narrative content is related and contributes to the meaning as a whole; identifying and explaining how meaning is enhanced through choice of words and phrases and making comparisons within the text  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They are also taught how to answer questions in a test.</a:t>
            </a:r>
          </a:p>
        </p:txBody>
      </p:sp>
    </p:spTree>
    <p:extLst>
      <p:ext uri="{BB962C8B-B14F-4D97-AF65-F5344CB8AC3E}">
        <p14:creationId xmlns:p14="http://schemas.microsoft.com/office/powerpoint/2010/main" val="35712438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Maths 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30896"/>
            <a:ext cx="3429000" cy="2705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512" y="1532709"/>
            <a:ext cx="3000375" cy="2381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1530896"/>
            <a:ext cx="2051720" cy="22763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1010" y="4580786"/>
            <a:ext cx="13260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Concrete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549892" y="4571836"/>
            <a:ext cx="111761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Pictorial</a:t>
            </a:r>
            <a:r>
              <a:rPr lang="en-GB" dirty="0"/>
              <a:t>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58416" y="4580786"/>
            <a:ext cx="1199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Abstract </a:t>
            </a:r>
          </a:p>
        </p:txBody>
      </p:sp>
    </p:spTree>
    <p:extLst>
      <p:ext uri="{BB962C8B-B14F-4D97-AF65-F5344CB8AC3E}">
        <p14:creationId xmlns:p14="http://schemas.microsoft.com/office/powerpoint/2010/main" val="35327935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>
                <a:solidFill>
                  <a:srgbClr val="002060"/>
                </a:solidFill>
                <a:latin typeface="Century Gothic" pitchFamily="34" charset="0"/>
              </a:rPr>
              <a:t>Problem solving &amp; reasoning… 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988840"/>
            <a:ext cx="2162596" cy="27363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3"/>
            <a:ext cx="3312368" cy="49048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2384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Personal, Social, Health and Economic (PSHE) education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0000" lnSpcReduction="20000"/>
          </a:bodyPr>
          <a:lstStyle/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PSHE education became statutory for all schools from September 2020.</a:t>
            </a:r>
          </a:p>
          <a:p>
            <a:endParaRPr lang="en-GB" sz="4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This Programme of Study sets out learning opportunities based on three core themes:</a:t>
            </a:r>
          </a:p>
          <a:p>
            <a:pPr marL="0" indent="0">
              <a:buNone/>
            </a:pPr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 </a:t>
            </a:r>
          </a:p>
          <a:p>
            <a:pPr marL="0" indent="0">
              <a:buNone/>
            </a:pPr>
            <a:r>
              <a:rPr lang="en-GB" sz="4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Health and wellbeing 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can I stay mentally and physically well?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happens when I grow and change? </a:t>
            </a:r>
          </a:p>
          <a:p>
            <a:endParaRPr lang="en-GB" sz="4000" b="1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4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Relationships 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Why are families and friendships so important?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do we respect ourselves and others?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 safe relationships mean? </a:t>
            </a:r>
          </a:p>
          <a:p>
            <a:endParaRPr lang="en-GB" sz="4000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sz="4000" b="1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Living in the wider world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does it mean to belong to a community? 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What is media literacy and digital resilience? 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How can I be a global citizen?</a:t>
            </a:r>
          </a:p>
          <a:p>
            <a:r>
              <a:rPr lang="en-GB" sz="4000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Why does money and work matter?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36920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Your child will be taught P.E on a Thursday am.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wear PE kits to school.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Please name all uniform. </a:t>
            </a:r>
          </a:p>
          <a:p>
            <a:r>
              <a:rPr lang="en-GB" dirty="0">
                <a:solidFill>
                  <a:srgbClr val="00206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Avoid jewellery and wrist bands.</a:t>
            </a:r>
          </a:p>
          <a:p>
            <a:endParaRPr lang="en-GB" dirty="0">
              <a:solidFill>
                <a:srgbClr val="002060"/>
              </a:solidFill>
              <a:latin typeface="Segoe UI" panose="020B0502040204020203" pitchFamily="34" charset="0"/>
              <a:cs typeface="Segoe UI" panose="020B0502040204020203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Swimming – Friday mornings 10:30 leave school</a:t>
            </a:r>
          </a:p>
          <a:p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Herons swim from September to February Half term</a:t>
            </a:r>
          </a:p>
          <a:p>
            <a:r>
              <a:rPr lang="en-GB" dirty="0">
                <a:solidFill>
                  <a:srgbClr val="FF0000"/>
                </a:solidFill>
                <a:latin typeface="Segoe UI" panose="020B0502040204020203" pitchFamily="34" charset="0"/>
                <a:cs typeface="Segoe UI" panose="020B0502040204020203" pitchFamily="34" charset="0"/>
              </a:rPr>
              <a:t>Swans swim from February half term to the end of the year.</a:t>
            </a:r>
          </a:p>
        </p:txBody>
      </p:sp>
    </p:spTree>
    <p:extLst>
      <p:ext uri="{BB962C8B-B14F-4D97-AF65-F5344CB8AC3E}">
        <p14:creationId xmlns:p14="http://schemas.microsoft.com/office/powerpoint/2010/main" val="24661982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Homework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</a:rPr>
              <a:t>Daily: </a:t>
            </a:r>
            <a:r>
              <a:rPr lang="en-GB" dirty="0">
                <a:solidFill>
                  <a:srgbClr val="002060"/>
                </a:solidFill>
              </a:rPr>
              <a:t>Ten-fifteen minutes of reading every night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</a:rPr>
              <a:t>Weekly: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Spellings: 15 - 20 words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Maths: CGP books (30 minutes)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English: CGP books Grammar or Punctuation activity (30 minutes)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</a:rPr>
              <a:t>Fortnightly: </a:t>
            </a:r>
            <a:r>
              <a:rPr lang="en-GB" dirty="0">
                <a:solidFill>
                  <a:srgbClr val="002060"/>
                </a:solidFill>
              </a:rPr>
              <a:t>Learn/practise a times table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</a:rPr>
              <a:t>Half termly: </a:t>
            </a:r>
            <a:r>
              <a:rPr lang="en-GB" dirty="0">
                <a:solidFill>
                  <a:srgbClr val="002060"/>
                </a:solidFill>
              </a:rPr>
              <a:t>Homework menu (complete a minimum of 2) </a:t>
            </a:r>
          </a:p>
          <a:p>
            <a:pPr marL="0" indent="0">
              <a:buNone/>
            </a:pPr>
            <a:r>
              <a:rPr lang="en-GB" dirty="0">
                <a:solidFill>
                  <a:srgbClr val="002060"/>
                </a:solidFill>
              </a:rPr>
              <a:t>(Topic, Online Safety, Values, Rights Respecting School and Activity Passport) </a:t>
            </a:r>
          </a:p>
          <a:p>
            <a:endParaRPr lang="en-GB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rgbClr val="002060"/>
                </a:solidFill>
              </a:rPr>
              <a:t>Additional activities: </a:t>
            </a:r>
            <a:r>
              <a:rPr lang="en-GB" dirty="0">
                <a:solidFill>
                  <a:srgbClr val="002060"/>
                </a:solidFill>
              </a:rPr>
              <a:t>Times Tables </a:t>
            </a:r>
            <a:r>
              <a:rPr lang="en-GB" dirty="0" err="1">
                <a:solidFill>
                  <a:srgbClr val="002060"/>
                </a:solidFill>
              </a:rPr>
              <a:t>Rockstars</a:t>
            </a:r>
            <a:endParaRPr lang="en-GB" dirty="0">
              <a:solidFill>
                <a:srgbClr val="002060"/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9843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712995"/>
            <a:ext cx="3907875" cy="543200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53CD299-0490-4FA6-B832-E71D296E2A5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60648"/>
            <a:ext cx="4320480" cy="6040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348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925" y="548680"/>
            <a:ext cx="8748464" cy="6563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17991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99992" y="476672"/>
            <a:ext cx="4095686" cy="547260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535" y="476672"/>
            <a:ext cx="3863017" cy="547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23425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Year group page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https://www.parkfieldschool.co.uk/year-5-3/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9846478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How can I support my child at home? </a:t>
            </a:r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772816"/>
            <a:ext cx="8229600" cy="2985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5403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7071" y="2150770"/>
            <a:ext cx="1757416" cy="4237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5" y="2172055"/>
            <a:ext cx="1806719" cy="4248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459" y="4797152"/>
            <a:ext cx="4277566" cy="1420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826" y="404664"/>
            <a:ext cx="7305675" cy="2181225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2367" y="2850793"/>
            <a:ext cx="3773751" cy="1743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591374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</a:rPr>
              <a:t>Contact details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Mrs Swarbrick: </a:t>
            </a:r>
            <a:r>
              <a:rPr lang="en-GB" dirty="0">
                <a:hlinkClick r:id="rId2"/>
              </a:rPr>
              <a:t>swan@parkfieldschool.co.uk</a:t>
            </a:r>
            <a:r>
              <a:rPr lang="en-GB" dirty="0"/>
              <a:t> </a:t>
            </a:r>
          </a:p>
          <a:p>
            <a:r>
              <a:rPr lang="en-GB" dirty="0"/>
              <a:t>Miss Kneller: </a:t>
            </a:r>
            <a:r>
              <a:rPr lang="en-GB" dirty="0">
                <a:hlinkClick r:id="rId3"/>
              </a:rPr>
              <a:t>heron@parkfieldschool.co.uk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700032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2060"/>
                </a:solidFill>
                <a:latin typeface="Century Gothic" pitchFamily="34" charset="0"/>
              </a:rPr>
              <a:t>Any questions? </a:t>
            </a: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1" y="2471936"/>
            <a:ext cx="2635349" cy="2088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09273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d625f226-d08d-4266-ba96-3b11ed3c947a" xsi:nil="true"/>
    <lcf76f155ced4ddcb4097134ff3c332f xmlns="da9962b9-5a2a-4c27-8c1d-88abce1f3c29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C3513BEC98A5846B7DCBB064EF0BB32" ma:contentTypeVersion="15" ma:contentTypeDescription="Create a new document." ma:contentTypeScope="" ma:versionID="4e569117aafab509fa3e16a3f816f00d">
  <xsd:schema xmlns:xsd="http://www.w3.org/2001/XMLSchema" xmlns:xs="http://www.w3.org/2001/XMLSchema" xmlns:p="http://schemas.microsoft.com/office/2006/metadata/properties" xmlns:ns2="da9962b9-5a2a-4c27-8c1d-88abce1f3c29" xmlns:ns3="d625f226-d08d-4266-ba96-3b11ed3c947a" targetNamespace="http://schemas.microsoft.com/office/2006/metadata/properties" ma:root="true" ma:fieldsID="62b06e541f67b54463217af859bfb92e" ns2:_="" ns3:_="">
    <xsd:import namespace="da9962b9-5a2a-4c27-8c1d-88abce1f3c29"/>
    <xsd:import namespace="d625f226-d08d-4266-ba96-3b11ed3c947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a9962b9-5a2a-4c27-8c1d-88abce1f3c2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858d860-5831-4b8f-8a60-39baed71e35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625f226-d08d-4266-ba96-3b11ed3c947a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fba6f973-2131-44ee-98ce-9cc323a6f79e}" ma:internalName="TaxCatchAll" ma:showField="CatchAllData" ma:web="d625f226-d08d-4266-ba96-3b11ed3c947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EF7AC53-7703-48EF-876A-C7C63D3534B2}">
  <ds:schemaRefs>
    <ds:schemaRef ds:uri="http://purl.org/dc/terms/"/>
    <ds:schemaRef ds:uri="http://purl.org/dc/dcmitype/"/>
    <ds:schemaRef ds:uri="http://purl.org/dc/elements/1.1/"/>
    <ds:schemaRef ds:uri="da9962b9-5a2a-4c27-8c1d-88abce1f3c29"/>
    <ds:schemaRef ds:uri="http://schemas.openxmlformats.org/package/2006/metadata/core-properties"/>
    <ds:schemaRef ds:uri="http://schemas.microsoft.com/office/2006/documentManagement/types"/>
    <ds:schemaRef ds:uri="d625f226-d08d-4266-ba96-3b11ed3c947a"/>
    <ds:schemaRef ds:uri="http://schemas.microsoft.com/office/infopath/2007/PartnerControls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006E8473-D25C-406A-AB75-E99D045A4945}"/>
</file>

<file path=customXml/itemProps3.xml><?xml version="1.0" encoding="utf-8"?>
<ds:datastoreItem xmlns:ds="http://schemas.openxmlformats.org/officeDocument/2006/customXml" ds:itemID="{7F99FA37-E06F-46F4-860C-C6CDE42AAB47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486</TotalTime>
  <Words>547</Words>
  <Application>Microsoft Office PowerPoint</Application>
  <PresentationFormat>On-screen Show (4:3)</PresentationFormat>
  <Paragraphs>93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Century Gothic</vt:lpstr>
      <vt:lpstr>Segoe UI</vt:lpstr>
      <vt:lpstr>Office Theme</vt:lpstr>
      <vt:lpstr>Year 5 Curriculum Evening </vt:lpstr>
      <vt:lpstr>Meet the team! </vt:lpstr>
      <vt:lpstr>Structure of the day… </vt:lpstr>
      <vt:lpstr>What does my child need to bring to school? </vt:lpstr>
      <vt:lpstr>PowerPoint Presentation</vt:lpstr>
      <vt:lpstr>English </vt:lpstr>
      <vt:lpstr>PowerPoint Presentation</vt:lpstr>
      <vt:lpstr>Reading </vt:lpstr>
      <vt:lpstr>Maths </vt:lpstr>
      <vt:lpstr>Problem solving &amp; reasoning… </vt:lpstr>
      <vt:lpstr>Personal, Social, Health and Economic (PSHE) education</vt:lpstr>
      <vt:lpstr>PE </vt:lpstr>
      <vt:lpstr>Homework expectations</vt:lpstr>
      <vt:lpstr>PowerPoint Presentation</vt:lpstr>
      <vt:lpstr>PowerPoint Presentation</vt:lpstr>
      <vt:lpstr>PowerPoint Presentation</vt:lpstr>
      <vt:lpstr>Year group page</vt:lpstr>
      <vt:lpstr>How can I support my child at home? </vt:lpstr>
      <vt:lpstr>PowerPoint Presentation</vt:lpstr>
      <vt:lpstr>Contact details 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Curriculum Evening</dc:title>
  <dc:creator>Hollie Bowkett</dc:creator>
  <cp:lastModifiedBy>Olivia Swarbrick</cp:lastModifiedBy>
  <cp:revision>33</cp:revision>
  <dcterms:created xsi:type="dcterms:W3CDTF">2019-05-15T06:32:10Z</dcterms:created>
  <dcterms:modified xsi:type="dcterms:W3CDTF">2024-09-06T15:47:40Z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0x010100DC3513BEC98A5846B7DCBB064EF0BB32</vt:lpwstr>
  </property>
  <property fmtid="{D5CDD505-2E9C-101B-9397-08002B2CF9AE}" pid="3" name="MediaServiceImageTags">
    <vt:lpwstr/>
  </property>
</Properties>
</file>