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5"/>
  </p:notesMasterIdLst>
  <p:handoutMasterIdLst>
    <p:handoutMasterId r:id="rId26"/>
  </p:handoutMasterIdLst>
  <p:sldIdLst>
    <p:sldId id="256" r:id="rId5"/>
    <p:sldId id="281" r:id="rId6"/>
    <p:sldId id="280" r:id="rId7"/>
    <p:sldId id="279" r:id="rId8"/>
    <p:sldId id="282" r:id="rId9"/>
    <p:sldId id="276" r:id="rId10"/>
    <p:sldId id="283" r:id="rId11"/>
    <p:sldId id="257" r:id="rId12"/>
    <p:sldId id="261" r:id="rId13"/>
    <p:sldId id="260" r:id="rId14"/>
    <p:sldId id="277" r:id="rId15"/>
    <p:sldId id="259" r:id="rId16"/>
    <p:sldId id="278" r:id="rId17"/>
    <p:sldId id="266" r:id="rId18"/>
    <p:sldId id="267" r:id="rId19"/>
    <p:sldId id="268" r:id="rId20"/>
    <p:sldId id="273" r:id="rId21"/>
    <p:sldId id="275" r:id="rId22"/>
    <p:sldId id="274" r:id="rId23"/>
    <p:sldId id="264" r:id="rId24"/>
  </p:sldIdLst>
  <p:sldSz cx="9144000" cy="6858000" type="screen4x3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DACB0C-0436-D973-DC5B-FBA072C91634}" v="69" dt="2023-11-21T11:46:10.629"/>
    <p1510:client id="{4BFF7B4D-FBD1-DC02-1CE9-D2BB5FDB57AC}" v="1" dt="2023-09-07T14:52:47.793"/>
    <p1510:client id="{97F21932-3008-1B83-5436-34214FA69DAB}" v="1" dt="2023-09-07T06:58:00.546"/>
    <p1510:client id="{B05E9A0E-394A-9449-99D1-5BC69CCB1343}" v="115" dt="2023-09-05T15:22:08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593F0D-F8F4-414B-B908-397258AE97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4887" tIns="47444" rIns="94887" bIns="47444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431EC0-132D-459B-9C2A-2D14B1B3450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4887" tIns="47444" rIns="94887" bIns="47444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67D9D88F-5C8F-4F24-8F4F-79F6543BDEB5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EAB500-9FC0-427A-B084-A610967B21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4887" tIns="47444" rIns="94887" bIns="47444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1B37B-D50E-4685-B9B8-47606C28685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4887" tIns="47444" rIns="94887" bIns="4744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B99DB23-6EE4-44EF-8B54-DA1A89BDA6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E59C9AD-D931-47EB-B366-A758CBAEDF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80DBD9-AF84-4DFC-A1B2-126EB7CA16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F56BBC-F344-44D5-81B7-3913940830DF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C58EDA5-FE18-47EA-8690-2E71DD2BA0E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162CE01-32C1-4502-9020-497AD250D0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560D91-33B4-478E-B0B6-A4506BC199C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D4DD0-0871-44DB-86D9-858F919864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7ADA9D7-8775-4553-8ED5-44A7EBB55A7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7897035A-BB47-84B2-0910-7A268A1CFBB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56C9A373-F28A-270F-23F8-6D67AE7E2B9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B3200F7-4E38-C280-1F37-13B46F2F93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A57676C-B138-48A6-B71D-AD95B0E55844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3CDFF224-F6B7-75F8-7C4E-CE3AC8D2250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280CFF64-8012-8496-C48E-1D746D8133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67D1D7E6-DB3B-526D-CC9A-CDB8C2F26A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FF37CC7-EDD7-49F9-90BB-F7F18D07D208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A9E842C7-A09B-7735-CDEA-E0F6E47811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C135E951-E429-A9FC-8D23-88331382AF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D2D074DD-7B8E-41C7-1667-E77DC455DC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CD01690-3496-4579-91B5-81CB019D27F6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681C93CB-3FD3-A510-A913-59473FBCF2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7075F7A-E698-DF7B-7EDC-296CAA36D7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7373E86E-E986-171C-5FF5-02DD5B67CA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AD05DE1-5851-457E-808E-692CD600A233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66C6F84F-90C1-1CFF-0CBF-61B70A3F50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ABA9F4B-927F-EC8D-FF5E-6CD9AFE09B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D01C6B0-0A1D-E391-E439-6E56AD5C7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627C9A5-293A-4BD5-A56E-19D7AE306329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C965248-1E93-F93E-1316-1B350E6DD3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4EE11C9-6871-A37A-1CA2-8CFF5E2335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80FB0B0-C7D3-D873-0D2C-73AD23DBE3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243E2A-C312-414F-88D3-7E37FF6C4D83}" type="slidenum">
              <a:rPr lang="en-GB" altLang="en-US">
                <a:latin typeface="Franklin Gothic Book" panose="020B05030201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GB" altLang="en-US"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:a16="http://schemas.microsoft.com/office/drawing/2014/main" id="{3C448A8B-DCA2-CC53-C6E0-373AA9A5DA4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9694D75-E86B-B683-EE4C-FE1B11E92E63}"/>
                </a:ext>
              </a:extLst>
            </p:cNvPr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1B3A16B-EF0C-3CA8-86B1-3CF2D0E69D62}"/>
                </a:ext>
              </a:extLst>
            </p:cNvPr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17">
            <a:extLst>
              <a:ext uri="{FF2B5EF4-FFF2-40B4-BE49-F238E27FC236}">
                <a16:creationId xmlns:a16="http://schemas.microsoft.com/office/drawing/2014/main" id="{CA567658-023C-127F-C5F0-2BD1C48F9A62}"/>
              </a:ext>
            </a:extLst>
          </p:cNvPr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7B3422-5D6E-DFA6-6222-4A5822DAFFEB}"/>
              </a:ext>
            </a:extLst>
          </p:cNvPr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321F58-3DD5-7EE7-97BF-B2D31C5EBD25}"/>
              </a:ext>
            </a:extLst>
          </p:cNvPr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4AF413D3-8059-026A-B70A-7908D689E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B502875C-CE14-9368-348D-4D934DBB8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D596F02-9C31-F1D9-382B-78F9ABF0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C0EE0-9AE7-4381-AC2B-6AE520802F5B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1A5A63C5-CB84-18F0-4C8B-76B41807C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30C3EE2-FE85-FA23-F353-0E75A7748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fld id="{C6A33412-5B5E-4FE1-8833-A68CA2A5937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6898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8BFE8-E4D8-2FBE-F74A-9317C5EDD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B89BA-5DEB-4D7A-821C-A3547639353D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66A46-646B-7E73-F1D9-05E793923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269AC-7A7A-171C-E6AD-DF082E3B3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27BC4-613E-463D-ACF9-9672321386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324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FFCB2-F1EE-BC5D-560A-C990F6007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EF35D-0528-429F-BA96-63E8C6F92FED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738EC-A95E-023B-0544-0891A1CC5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1821D8-9995-CF45-24DD-7FD9AC2D4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9DBE2F-238D-4B07-AE3B-BA87CB97469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714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43C2EE5-2F4E-A37F-4804-52795CBC6B9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21145-A043-48DB-B250-D939E11764F5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DA5E0A5-4ACA-44DA-FA4F-F355E3C4A5F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D57D881-5FE7-F0EE-9A5A-479B92D4979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EDD2CC88-3167-41C8-BA82-807637F3C9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5927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864BA-ED3C-A4E1-8830-DAD1B87C36C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CF997-C5A4-4CD6-9809-F53E4C0F9FDA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694354-0272-1E57-EDDB-7EA738B7453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C6CD20-404A-A184-B9A0-5654E95D2A6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ECA4C11-0B4B-4EF2-8722-8AB6F347A8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387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A91D4F9-1E45-E8AD-70F1-9AD4E9C12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C5109-93DC-4554-ABA0-1790D6AA40DF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460CD8D-0C73-807F-9550-3D203A67C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DF86E0B-5481-D205-2953-FD2EE525C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BAB92-BAB0-40A9-8758-35BA6244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6959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86F8FB9-F073-2EA1-94AA-9DC7C7C08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6C392-9030-4DF2-8827-D03B0052FD51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4CDB1B9-0F07-1C2E-1B4C-ADA0C254D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52424F2-3BDB-4E90-E5C3-01011A0C2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38221-3A06-483E-9762-E19C9DF137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404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>
            <a:extLst>
              <a:ext uri="{FF2B5EF4-FFF2-40B4-BE49-F238E27FC236}">
                <a16:creationId xmlns:a16="http://schemas.microsoft.com/office/drawing/2014/main" id="{D3938820-D0B0-4108-6325-0C6B469AFEC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1BCE5DD-19EB-04DE-BFC4-E133638FD592}"/>
                </a:ext>
              </a:extLst>
            </p:cNvPr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39C11AF-EFB0-B7A6-6FAD-7F149074912D}"/>
                </a:ext>
              </a:extLst>
            </p:cNvPr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>
            <a:extLst>
              <a:ext uri="{FF2B5EF4-FFF2-40B4-BE49-F238E27FC236}">
                <a16:creationId xmlns:a16="http://schemas.microsoft.com/office/drawing/2014/main" id="{9D1C9C96-9417-2D49-1120-AD8B953AF917}"/>
              </a:ext>
            </a:extLst>
          </p:cNvPr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3ACB47-B024-09D2-B438-F47B5A8F2EC9}"/>
              </a:ext>
            </a:extLst>
          </p:cNvPr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28B506-2BCE-75E0-304B-9CF9E44E5B57}"/>
              </a:ext>
            </a:extLst>
          </p:cNvPr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EC307A-CC02-2FCC-9D06-2C64F52951E5}"/>
              </a:ext>
            </a:extLst>
          </p:cNvPr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3456B7-547B-5D2E-EBFC-A48F9B92DA57}"/>
              </a:ext>
            </a:extLst>
          </p:cNvPr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A64966DF-7313-323E-D85B-E228975E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788E0B00-A78D-FEB6-33FB-05476093C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8A8B8E72-7E96-86F9-2F6C-B80EB0DD3F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F4464-B4A6-4F67-A793-558915E2A6DE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6E041963-A352-DA7D-15C0-2EF63AA41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B1738E17-5224-83C6-011F-A9BFAF67B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fld id="{2F67B74B-3E25-4D37-97CE-8FC8EE20006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2515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>
            <a:extLst>
              <a:ext uri="{FF2B5EF4-FFF2-40B4-BE49-F238E27FC236}">
                <a16:creationId xmlns:a16="http://schemas.microsoft.com/office/drawing/2014/main" id="{3F2486BE-1515-35D7-B334-9FAC01DC7C7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24ABE1F-21CC-2DE0-C6E0-28330EBD112D}"/>
                </a:ext>
              </a:extLst>
            </p:cNvPr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925CF15-C759-F0A4-B315-13399AE9436F}"/>
                </a:ext>
              </a:extLst>
            </p:cNvPr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>
            <a:extLst>
              <a:ext uri="{FF2B5EF4-FFF2-40B4-BE49-F238E27FC236}">
                <a16:creationId xmlns:a16="http://schemas.microsoft.com/office/drawing/2014/main" id="{E09C7F60-E439-793F-48F2-E72F059898C7}"/>
              </a:ext>
            </a:extLst>
          </p:cNvPr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B4C4F3-31BE-ED97-4D95-7BDA9153C9BF}"/>
              </a:ext>
            </a:extLst>
          </p:cNvPr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EEC969-2DC4-2DC1-F704-D7A79769B9BD}"/>
              </a:ext>
            </a:extLst>
          </p:cNvPr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4EB849-1FAA-1388-9E34-87EF92BB61CF}"/>
              </a:ext>
            </a:extLst>
          </p:cNvPr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6ED97F-1C0B-7146-C840-0BB49A35E1D1}"/>
              </a:ext>
            </a:extLst>
          </p:cNvPr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92349714-C67A-CB61-16C8-BF587E14D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91C8478F-A840-6916-0F76-2FAE79893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FF234EE3-F02F-F0D0-9DE5-F47AC5BD5E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25200-1D36-4F40-9705-A420C36F088A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B72001F2-4FC7-8262-1368-F14E7827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F47A161C-2DF1-9769-72B1-666CE8F0E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fld id="{2E561618-F919-4A23-8C87-7CE31E048C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631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0E467-4757-C8C2-2E99-86751B647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AAAAD-2B1C-4E3C-A46C-E9EBC0CB61C1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6493F-5973-C796-58FC-2D515E338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A5B7C-984B-AB31-8565-D02A877BC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69AE0-CC4A-4F28-A565-1EDD0024786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8831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A0527-6BFF-4291-1D91-0D8C9DD54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3D7F3-E984-423A-96CF-A700B0E9E6DF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85C6-0CB9-5BF1-9CFE-8C20AA0C2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8CC2A-C9CD-0DAA-2F94-F764D2462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0F116-4C41-45D0-80E8-C282564ED1D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466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>
            <a:extLst>
              <a:ext uri="{FF2B5EF4-FFF2-40B4-BE49-F238E27FC236}">
                <a16:creationId xmlns:a16="http://schemas.microsoft.com/office/drawing/2014/main" id="{C438E4BB-1F69-96C8-B230-05DA13086C8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E7A0F81-B3A0-4010-A4D6-723D4A827EA3}"/>
                </a:ext>
              </a:extLst>
            </p:cNvPr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CD731ED-E507-4C2F-A983-107939C007A6}"/>
                </a:ext>
              </a:extLst>
            </p:cNvPr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>
            <a:extLst>
              <a:ext uri="{FF2B5EF4-FFF2-40B4-BE49-F238E27FC236}">
                <a16:creationId xmlns:a16="http://schemas.microsoft.com/office/drawing/2014/main" id="{84A4BBD8-4495-475A-9CDF-7B39F5915EFB}"/>
              </a:ext>
            </a:extLst>
          </p:cNvPr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5B6963-E634-484D-9C92-068513DA5D71}"/>
              </a:ext>
            </a:extLst>
          </p:cNvPr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93DE37-7AA5-441D-BA3D-AB16ECB0B778}"/>
              </a:ext>
            </a:extLst>
          </p:cNvPr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6B5F0171-764E-52C5-D8F3-B99D870C5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>
            <a:extLst>
              <a:ext uri="{FF2B5EF4-FFF2-40B4-BE49-F238E27FC236}">
                <a16:creationId xmlns:a16="http://schemas.microsoft.com/office/drawing/2014/main" id="{D43B3E72-9BCF-09CC-DF20-A56321548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>
            <a:extLst>
              <a:ext uri="{FF2B5EF4-FFF2-40B4-BE49-F238E27FC236}">
                <a16:creationId xmlns:a16="http://schemas.microsoft.com/office/drawing/2014/main" id="{3D864F32-4ACB-C969-C4F6-56562CD4D27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5" name="Text Placeholder 2">
            <a:extLst>
              <a:ext uri="{FF2B5EF4-FFF2-40B4-BE49-F238E27FC236}">
                <a16:creationId xmlns:a16="http://schemas.microsoft.com/office/drawing/2014/main" id="{DA142752-EB31-0760-4A81-CA7A2B699E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201E6-D546-413D-8A30-283AE512F0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4C30FD03-3193-44EA-8E23-2C252D16E6D1}" type="datetimeFigureOut">
              <a:rPr lang="en-GB"/>
              <a:pPr>
                <a:defRPr/>
              </a:pPr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4AC05-8E1C-4ECE-AD03-8EE325670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EE5DB-316C-4771-BB18-6E8C7C347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2"/>
                </a:solidFill>
                <a:latin typeface="Rage Italic" panose="03070502040507070304" pitchFamily="66" charset="0"/>
              </a:defRPr>
            </a:lvl1pPr>
          </a:lstStyle>
          <a:p>
            <a:fld id="{24DC6357-62B4-414E-A59F-F4925243F90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50" r:id="rId8"/>
    <p:sldLayoutId id="2147483951" r:id="rId9"/>
    <p:sldLayoutId id="2147483947" r:id="rId10"/>
    <p:sldLayoutId id="214748394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anose="03060802040406070304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anose="03060802040406070304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anose="03060802040406070304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anose="03060802040406070304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anose="03060802040406070304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Kilve House 1">
            <a:extLst>
              <a:ext uri="{FF2B5EF4-FFF2-40B4-BE49-F238E27FC236}">
                <a16:creationId xmlns:a16="http://schemas.microsoft.com/office/drawing/2014/main" id="{9DA72530-E321-1DBA-CFC1-293AC1C69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1881188"/>
            <a:ext cx="590391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>
            <a:extLst>
              <a:ext uri="{FF2B5EF4-FFF2-40B4-BE49-F238E27FC236}">
                <a16:creationId xmlns:a16="http://schemas.microsoft.com/office/drawing/2014/main" id="{2424E8A4-A26D-A531-D34F-8DB4A5A9B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9100" y="1050925"/>
            <a:ext cx="33321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latin typeface="Arial" panose="020B0604020202020204" pitchFamily="34" charset="0"/>
              </a:rPr>
              <a:t>Year 4 Kilve Court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lang="en-GB" altLang="en-US" dirty="0">
                <a:latin typeface="Arial"/>
                <a:cs typeface="Arial"/>
              </a:rPr>
              <a:t>           2024</a:t>
            </a:r>
            <a:endParaRPr lang="en-GB" altLang="en-US" dirty="0"/>
          </a:p>
        </p:txBody>
      </p:sp>
      <p:sp>
        <p:nvSpPr>
          <p:cNvPr id="7172" name="TextBox 1">
            <a:extLst>
              <a:ext uri="{FF2B5EF4-FFF2-40B4-BE49-F238E27FC236}">
                <a16:creationId xmlns:a16="http://schemas.microsoft.com/office/drawing/2014/main" id="{8E180197-5864-FB64-6B5E-A6E09E232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3226" y="4760913"/>
            <a:ext cx="613839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lang="en-GB" altLang="en-US" sz="2800" dirty="0">
                <a:latin typeface="Arial"/>
                <a:cs typeface="Arial"/>
              </a:rPr>
              <a:t>  Wednesday 18th-20th September  </a:t>
            </a:r>
            <a:endParaRPr lang="en-GB" altLang="en-US" sz="28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</a:rPr>
              <a:t>                       2024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23F54-F5C6-4E7E-6660-C2655C5F2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GB" dirty="0"/>
              <a:t>utdoor Centre</a:t>
            </a:r>
          </a:p>
        </p:txBody>
      </p:sp>
      <p:pic>
        <p:nvPicPr>
          <p:cNvPr id="4" name="Picture 4" descr="A picture containing tree, grass, outdoor, park&#10;&#10;Description automatically generated">
            <a:extLst>
              <a:ext uri="{FF2B5EF4-FFF2-40B4-BE49-F238E27FC236}">
                <a16:creationId xmlns:a16="http://schemas.microsoft.com/office/drawing/2014/main" id="{0BA6AACB-815B-B769-A6B3-108725726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3713" y="2279139"/>
            <a:ext cx="6196013" cy="3485257"/>
          </a:xfrm>
        </p:spPr>
      </p:pic>
    </p:spTree>
    <p:extLst>
      <p:ext uri="{BB962C8B-B14F-4D97-AF65-F5344CB8AC3E}">
        <p14:creationId xmlns:p14="http://schemas.microsoft.com/office/powerpoint/2010/main" val="2553159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EE0B7-CD66-AC01-8F29-13C8F2285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Cabins and Picnic Area</a:t>
            </a:r>
          </a:p>
        </p:txBody>
      </p:sp>
      <p:pic>
        <p:nvPicPr>
          <p:cNvPr id="4" name="Picture 4" descr="A picture containing grass, tree, outdoor, sky&#10;&#10;Description automatically generated">
            <a:extLst>
              <a:ext uri="{FF2B5EF4-FFF2-40B4-BE49-F238E27FC236}">
                <a16:creationId xmlns:a16="http://schemas.microsoft.com/office/drawing/2014/main" id="{B9355953-B312-BE8E-8FD1-1F2AE82F07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9718" y="2119313"/>
            <a:ext cx="6163927" cy="3603625"/>
          </a:xfrm>
        </p:spPr>
      </p:pic>
    </p:spTree>
    <p:extLst>
      <p:ext uri="{BB962C8B-B14F-4D97-AF65-F5344CB8AC3E}">
        <p14:creationId xmlns:p14="http://schemas.microsoft.com/office/powerpoint/2010/main" val="402538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82C01-7E6B-284C-C027-674953479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Bedrooms</a:t>
            </a:r>
          </a:p>
        </p:txBody>
      </p:sp>
      <p:pic>
        <p:nvPicPr>
          <p:cNvPr id="4" name="Picture 4" descr="A picture containing indoor, wall&#10;&#10;Description automatically generated">
            <a:extLst>
              <a:ext uri="{FF2B5EF4-FFF2-40B4-BE49-F238E27FC236}">
                <a16:creationId xmlns:a16="http://schemas.microsoft.com/office/drawing/2014/main" id="{9ADCAFC5-F29F-E1A8-F8CC-064B492E6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9231" y="2119313"/>
            <a:ext cx="4784122" cy="3603625"/>
          </a:xfrm>
        </p:spPr>
      </p:pic>
    </p:spTree>
    <p:extLst>
      <p:ext uri="{BB962C8B-B14F-4D97-AF65-F5344CB8AC3E}">
        <p14:creationId xmlns:p14="http://schemas.microsoft.com/office/powerpoint/2010/main" val="1432013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CC769-6E14-8DDA-00A4-EB215C9B9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GB" dirty="0"/>
              <a:t>ining Area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9202069-5291-E408-8A87-5F5EB37F2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9265" y="2119313"/>
            <a:ext cx="4804833" cy="3603625"/>
          </a:xfrm>
        </p:spPr>
      </p:pic>
    </p:spTree>
    <p:extLst>
      <p:ext uri="{BB962C8B-B14F-4D97-AF65-F5344CB8AC3E}">
        <p14:creationId xmlns:p14="http://schemas.microsoft.com/office/powerpoint/2010/main" val="1682560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CBFDE6BF-1D77-25D9-CC61-63BFEE76C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Staff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C667432F-45AC-7BE7-6DF3-0E1EC3DC1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Brush Script MT" panose="03060802040406070304" pitchFamily="66" charset="0"/>
              <a:buNone/>
            </a:pPr>
            <a:r>
              <a:rPr lang="en-US" altLang="en-US" sz="4000" dirty="0"/>
              <a:t>M</a:t>
            </a:r>
            <a:r>
              <a:rPr lang="en-GB" altLang="en-US" sz="4000" dirty="0"/>
              <a:t>r Lake</a:t>
            </a:r>
          </a:p>
          <a:p>
            <a:pPr marL="0" indent="0">
              <a:buFont typeface="Brush Script MT" panose="03060802040406070304" pitchFamily="66" charset="0"/>
              <a:buNone/>
            </a:pPr>
            <a:r>
              <a:rPr lang="en-US" altLang="en-US" sz="4000" dirty="0"/>
              <a:t>M</a:t>
            </a:r>
            <a:r>
              <a:rPr lang="en-GB" altLang="en-US" sz="4000" dirty="0" err="1"/>
              <a:t>rs</a:t>
            </a:r>
            <a:r>
              <a:rPr lang="en-GB" altLang="en-US" sz="4000" dirty="0"/>
              <a:t> Higgins</a:t>
            </a:r>
          </a:p>
          <a:p>
            <a:pPr marL="0" indent="0">
              <a:buFont typeface="Brush Script MT" panose="03060802040406070304" pitchFamily="66" charset="0"/>
              <a:buNone/>
            </a:pPr>
            <a:r>
              <a:rPr lang="en-US" altLang="en-US" sz="4000" dirty="0"/>
              <a:t>M</a:t>
            </a:r>
            <a:r>
              <a:rPr lang="en-GB" altLang="en-US" sz="4000" dirty="0" err="1"/>
              <a:t>rs</a:t>
            </a:r>
            <a:r>
              <a:rPr lang="en-GB" altLang="en-US" sz="4000" dirty="0"/>
              <a:t> Baird</a:t>
            </a:r>
          </a:p>
          <a:p>
            <a:pPr marL="0" indent="0">
              <a:buFont typeface="Brush Script MT" panose="03060802040406070304" pitchFamily="66" charset="0"/>
              <a:buNone/>
            </a:pPr>
            <a:r>
              <a:rPr lang="en-US" altLang="en-US" sz="4000" dirty="0"/>
              <a:t>M</a:t>
            </a:r>
            <a:r>
              <a:rPr lang="en-GB" altLang="en-US" sz="4000" dirty="0" err="1"/>
              <a:t>iss</a:t>
            </a:r>
            <a:r>
              <a:rPr lang="en-GB" altLang="en-US" sz="4000" dirty="0"/>
              <a:t> Fortune</a:t>
            </a:r>
          </a:p>
          <a:p>
            <a:pPr marL="0" indent="0">
              <a:buFont typeface="Brush Script MT" panose="03060802040406070304" pitchFamily="66" charset="0"/>
              <a:buNone/>
            </a:pPr>
            <a:r>
              <a:rPr lang="en-US" altLang="en-US" sz="4000" dirty="0"/>
              <a:t>M</a:t>
            </a:r>
            <a:r>
              <a:rPr lang="en-GB" altLang="en-US" sz="4000" dirty="0" err="1"/>
              <a:t>rs</a:t>
            </a:r>
            <a:r>
              <a:rPr lang="en-GB" altLang="en-US" sz="4000" dirty="0"/>
              <a:t> Cozens</a:t>
            </a:r>
          </a:p>
          <a:p>
            <a:pPr marL="0" indent="0">
              <a:buFont typeface="Brush Script MT" panose="03060802040406070304" pitchFamily="66" charset="0"/>
              <a:buNone/>
            </a:pPr>
            <a:endParaRPr lang="en-GB" altLang="en-US" sz="4000"/>
          </a:p>
          <a:p>
            <a:pPr marL="0" indent="0">
              <a:buFont typeface="Brush Script MT" panose="03060802040406070304" pitchFamily="66" charset="0"/>
              <a:buNone/>
            </a:pPr>
            <a:endParaRPr lang="en-GB" altLang="en-US" sz="4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B4AF1-E71F-451A-A5BC-E608854F2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E0625-EEA5-47A4-B81A-74B14A471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Team Building                 Grass Sledging</a:t>
            </a:r>
            <a:endParaRPr lang="en-US" baseline="30000" dirty="0"/>
          </a:p>
          <a:p>
            <a:pPr marL="0" indent="0">
              <a:buNone/>
            </a:pPr>
            <a:r>
              <a:rPr lang="en-US" dirty="0"/>
              <a:t>Abseil Tower                    Low Ropes Course                    </a:t>
            </a:r>
            <a:endParaRPr lang="en-US" baseline="30000" dirty="0"/>
          </a:p>
          <a:p>
            <a:pPr marL="0" indent="0">
              <a:buNone/>
            </a:pPr>
            <a:r>
              <a:rPr lang="en-US" dirty="0"/>
              <a:t>Rifle Shooting                 </a:t>
            </a:r>
            <a:endParaRPr lang="en-US" baseline="30000" dirty="0"/>
          </a:p>
          <a:p>
            <a:pPr marL="0" indent="0">
              <a:buNone/>
            </a:pPr>
            <a:r>
              <a:rPr lang="en-US" dirty="0"/>
              <a:t>Mountain Biking     </a:t>
            </a:r>
            <a:endParaRPr lang="en-US" baseline="30000" dirty="0"/>
          </a:p>
          <a:p>
            <a:pPr marL="0" indent="0">
              <a:buNone/>
            </a:pPr>
            <a:r>
              <a:rPr lang="en-US" dirty="0"/>
              <a:t>Fantasy Trail</a:t>
            </a:r>
          </a:p>
          <a:p>
            <a:pPr marL="0" indent="0">
              <a:buNone/>
            </a:pPr>
            <a:r>
              <a:rPr lang="en-US" dirty="0"/>
              <a:t>Beach Walk/Fossil Hunting</a:t>
            </a:r>
          </a:p>
          <a:p>
            <a:pPr marL="0" indent="0">
              <a:buNone/>
            </a:pPr>
            <a:r>
              <a:rPr lang="en-US" dirty="0"/>
              <a:t>Camp Fire, marshmallows, hot chocolate</a:t>
            </a:r>
          </a:p>
          <a:p>
            <a:pPr marL="0" indent="0">
              <a:buNone/>
            </a:pPr>
            <a:r>
              <a:rPr lang="en-US" dirty="0"/>
              <a:t>Disco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601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F448028C-9475-8F9A-8417-ABBCF037C4B8}"/>
              </a:ext>
            </a:extLst>
          </p:cNvPr>
          <p:cNvSpPr txBox="1">
            <a:spLocks/>
          </p:cNvSpPr>
          <p:nvPr/>
        </p:nvSpPr>
        <p:spPr bwMode="auto">
          <a:xfrm>
            <a:off x="1247775" y="969963"/>
            <a:ext cx="6964363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>
                <a:latin typeface="Constantia" panose="02030602050306030303" pitchFamily="18" charset="0"/>
              </a:rPr>
              <a:t>Facilities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7D6FA42B-61AA-6D52-C4AF-F9150549C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1916113"/>
            <a:ext cx="6350000" cy="374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457200" indent="-4572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0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Outdoor Centre – Kilve Court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Rooms for between 4 to 5 children – the children will be with at least one person they have already named. They will be told their rooms when we arrive at Kilve.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Staff rooms nearby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Private showers and toilets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Common room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Drying room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Dining room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latin typeface="Franklin Gothic Book"/>
                <a:cs typeface="Arial"/>
              </a:rPr>
              <a:t>Gift Shop - £5max.</a:t>
            </a:r>
            <a:endParaRPr lang="en-GB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7252EC0-9DF2-D217-B417-19900DDA7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 typical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8941F-513A-4BD1-8CF6-2251224F4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993" y="1772816"/>
            <a:ext cx="6196013" cy="3603625"/>
          </a:xfrm>
        </p:spPr>
        <p:txBody>
          <a:bodyPr rtlCol="0">
            <a:normAutofit fontScale="70000" lnSpcReduction="20000"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endParaRPr lang="en-GB" sz="28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8:30am		Breakfast bell rings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9:30am		Activities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10:45am 	Morning Break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11:15am	Activities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1:00pm		Lunch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1:45pm		Activities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4.30pm		Afternoon Break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5.00pm		Diaries/relax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6:30pm		Dinner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7:30pm		Evening activities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Brush Script MT" panose="03060802040406070304" pitchFamily="66" charset="0"/>
              <a:buNone/>
              <a:defRPr/>
            </a:pPr>
            <a:r>
              <a:rPr lang="en-GB" sz="2800" dirty="0"/>
              <a:t>Bed time 9.00/10.00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D7801574-5C37-80CD-1A36-0D3CCE5A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Catering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FEF06-D771-42F2-89A0-6F7457CA8D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993" y="1627187"/>
            <a:ext cx="6196013" cy="3603625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lnSpc>
                <a:spcPct val="90000"/>
              </a:lnSpc>
              <a:spcBef>
                <a:spcPct val="0"/>
              </a:spcBef>
              <a:buClr>
                <a:srgbClr val="AA2B1E"/>
              </a:buClr>
              <a:buNone/>
              <a:defRPr/>
            </a:pPr>
            <a:endParaRPr lang="en-US" dirty="0">
              <a:ea typeface="+mn-lt"/>
              <a:cs typeface="+mn-lt"/>
            </a:endParaRPr>
          </a:p>
          <a:p>
            <a:pPr marL="274320" indent="-274320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3 meals a day – so no need to pack extra food.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Hot breakfast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Lunch – selection of options and a salad bar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Dinner – selection of options </a:t>
            </a:r>
            <a:endParaRPr lang="en-GB" sz="1200" dirty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Additionally: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Morning break – Drink and biscuit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Afternoon break – Drink and biscuit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Supper – Drink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en-GB" dirty="0"/>
              <a:t>Dietary requirements are catered for.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Tx/>
              <a:buFont typeface="Brush Script MT" panose="03060802040406070304" pitchFamily="66" charset="0"/>
              <a:buNone/>
              <a:defRPr/>
            </a:pPr>
            <a:endParaRPr lang="en-GB" dirty="0"/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AB2E8274-7622-AEF5-08AA-F220946A4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Medication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A677A861-D354-0C4C-B1CC-EF2E46D1B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Please complete a medical form.</a:t>
            </a:r>
          </a:p>
          <a:p>
            <a:r>
              <a:rPr lang="en-GB" altLang="en-US" dirty="0"/>
              <a:t>Bring the medicine and form to the office, the sooner the better please. On the day is fine.</a:t>
            </a:r>
          </a:p>
          <a:p>
            <a:r>
              <a:rPr lang="en-GB" altLang="en-US" dirty="0"/>
              <a:t>Travel pills, clearly labelled in an envelope with medical form and tablets for the return journey.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9F7C052-BFEB-1D13-E447-26C6E02BA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Centre Safety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3F6BE815-1113-4F17-AFD2-90C627A8A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Tx/>
              <a:buFont typeface="Arial" charset="0"/>
              <a:buChar char="•"/>
              <a:defRPr/>
            </a:pPr>
            <a:r>
              <a:rPr lang="en-GB" altLang="en-US" dirty="0"/>
              <a:t>DBS checked staff</a:t>
            </a:r>
          </a:p>
          <a:p>
            <a:pPr eaLnBrk="1" hangingPunct="1">
              <a:buClrTx/>
              <a:buFont typeface="Arial" charset="0"/>
              <a:buChar char="•"/>
              <a:defRPr/>
            </a:pPr>
            <a:r>
              <a:rPr lang="en-GB" altLang="en-US" dirty="0"/>
              <a:t>24 hour CCTV</a:t>
            </a:r>
          </a:p>
          <a:p>
            <a:pPr eaLnBrk="1" hangingPunct="1">
              <a:buClrTx/>
              <a:buFont typeface="Arial" charset="0"/>
              <a:buChar char="•"/>
              <a:defRPr/>
            </a:pPr>
            <a:r>
              <a:rPr lang="en-GB" altLang="en-US" dirty="0"/>
              <a:t>Coded locks on doors</a:t>
            </a:r>
          </a:p>
          <a:p>
            <a:pPr eaLnBrk="1" hangingPunct="1">
              <a:buClrTx/>
              <a:buFont typeface="Arial" charset="0"/>
              <a:buChar char="•"/>
              <a:defRPr/>
            </a:pPr>
            <a:r>
              <a:rPr lang="en-GB" altLang="en-US" dirty="0"/>
              <a:t>Member of duty staff on site 24 hours a day</a:t>
            </a:r>
          </a:p>
          <a:p>
            <a:pPr eaLnBrk="1" hangingPunct="1">
              <a:buClrTx/>
              <a:buFont typeface="Arial" charset="0"/>
              <a:buChar char="•"/>
              <a:defRPr/>
            </a:pPr>
            <a:r>
              <a:rPr lang="en-GB" altLang="en-US" dirty="0"/>
              <a:t>Directly linked fire alarm</a:t>
            </a:r>
          </a:p>
          <a:p>
            <a:pPr marL="0" indent="0" eaLnBrk="1" hangingPunct="1">
              <a:buClrTx/>
              <a:buFont typeface="Brush Script MT" panose="03060802040406070304" pitchFamily="66" charset="0"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62C9A0CA-49FF-D04E-6A07-58AC3A65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998" y="630657"/>
            <a:ext cx="6964363" cy="1201737"/>
          </a:xfrm>
        </p:spPr>
        <p:txBody>
          <a:bodyPr/>
          <a:lstStyle/>
          <a:p>
            <a:r>
              <a:rPr lang="en-GB" altLang="en-US"/>
              <a:t>Top Tips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7B4717BA-2C2E-DC7B-FAD8-FE133EC24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4882" y="1529841"/>
            <a:ext cx="6483560" cy="4563455"/>
          </a:xfrm>
        </p:spPr>
        <p:txBody>
          <a:bodyPr/>
          <a:lstStyle/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dirty="0"/>
              <a:t>Involve your child in packing their own bag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dirty="0"/>
              <a:t>Only pack clothes that are ok to get wet and muddy, ( a couple of plastic carrier bags).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GB" altLang="en-US" dirty="0"/>
              <a:t>Please name all clothes and WELLIES!</a:t>
            </a:r>
          </a:p>
          <a:p>
            <a:pPr eaLnBrk="1" hangingPunct="1">
              <a:buClrTx/>
              <a:buFont typeface="Arial" panose="020B0604020202020204" pitchFamily="34" charset="0"/>
              <a:buChar char="•"/>
            </a:pPr>
            <a:r>
              <a:rPr lang="en-US" altLang="en-US" dirty="0"/>
              <a:t>B</a:t>
            </a:r>
            <a:r>
              <a:rPr lang="en-GB" altLang="en-US" dirty="0"/>
              <a:t>efore September, please encourage sleepovers with friends and family to prepare children for the residential.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GB" altLang="en-US" b="1" dirty="0" err="1"/>
              <a:t>Kilve</a:t>
            </a:r>
            <a:r>
              <a:rPr lang="en-GB" altLang="en-US" b="1" dirty="0"/>
              <a:t> Day Trip – Wednesday 8th May 2024, to help familiarise and reassure children.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altLang="en-US" b="1" dirty="0"/>
              <a:t>T</a:t>
            </a:r>
            <a:r>
              <a:rPr lang="en-GB" altLang="en-US" b="1" dirty="0" err="1"/>
              <a:t>otal</a:t>
            </a:r>
            <a:r>
              <a:rPr lang="en-GB" altLang="en-US" b="1" dirty="0"/>
              <a:t> Cost £260, this includes day trip and  residential trip.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endParaRPr lang="en-GB" altLang="en-US" dirty="0"/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8CF78CCC-67CF-4D9B-CABC-AB20259FB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Team Building</a:t>
            </a:r>
          </a:p>
        </p:txBody>
      </p:sp>
      <p:pic>
        <p:nvPicPr>
          <p:cNvPr id="20483" name="Picture 2" descr="P:\Staff\Kilve 2017 Year 4\IMG_6601.JPG">
            <a:extLst>
              <a:ext uri="{FF2B5EF4-FFF2-40B4-BE49-F238E27FC236}">
                <a16:creationId xmlns:a16="http://schemas.microsoft.com/office/drawing/2014/main" id="{0A2DE37B-62E5-A6DC-62F3-6A9B05162F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2055813"/>
            <a:ext cx="5500687" cy="3667125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01D5E884-8E10-B352-2782-F3F7B6423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Working as a team</a:t>
            </a:r>
          </a:p>
        </p:txBody>
      </p:sp>
      <p:pic>
        <p:nvPicPr>
          <p:cNvPr id="21507" name="Picture 2" descr="P:\Staff\Kilve 2017 Year 4\IMG_6459.JPG">
            <a:extLst>
              <a:ext uri="{FF2B5EF4-FFF2-40B4-BE49-F238E27FC236}">
                <a16:creationId xmlns:a16="http://schemas.microsoft.com/office/drawing/2014/main" id="{CE05B5CC-DF69-3091-AA33-D332B385AB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8963" y="2119313"/>
            <a:ext cx="5405437" cy="3603625"/>
          </a:xfr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C13D7400-077D-0501-51E9-C51D16ABA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New Challenges</a:t>
            </a:r>
          </a:p>
        </p:txBody>
      </p:sp>
      <p:pic>
        <p:nvPicPr>
          <p:cNvPr id="22531" name="Picture 2" descr="P:\Staff\Kilve 2017 Year 4\IMG_6393.JPG">
            <a:extLst>
              <a:ext uri="{FF2B5EF4-FFF2-40B4-BE49-F238E27FC236}">
                <a16:creationId xmlns:a16="http://schemas.microsoft.com/office/drawing/2014/main" id="{305866DE-A944-B19B-0341-BD7C0ACE5F3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1773238"/>
            <a:ext cx="4032250" cy="3949700"/>
          </a:xfr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BCE9C576-5E70-61A3-E4BA-84CA42113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Following Instructions</a:t>
            </a:r>
          </a:p>
        </p:txBody>
      </p:sp>
      <p:pic>
        <p:nvPicPr>
          <p:cNvPr id="25603" name="Picture 2" descr="P:\Staff\Kilve 2017 Year 4\IMG_6318.JPG">
            <a:extLst>
              <a:ext uri="{FF2B5EF4-FFF2-40B4-BE49-F238E27FC236}">
                <a16:creationId xmlns:a16="http://schemas.microsoft.com/office/drawing/2014/main" id="{C4876980-72C9-A425-2695-A104E61761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8963" y="2119313"/>
            <a:ext cx="5405437" cy="3603625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3DEC364E-FE8B-0E79-D04E-4A5AB97DB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Trust</a:t>
            </a:r>
          </a:p>
        </p:txBody>
      </p:sp>
      <p:pic>
        <p:nvPicPr>
          <p:cNvPr id="26627" name="Picture 2" descr="P:\Staff\Kilve 2017 Year 4\IMG_1626.JPG">
            <a:extLst>
              <a:ext uri="{FF2B5EF4-FFF2-40B4-BE49-F238E27FC236}">
                <a16:creationId xmlns:a16="http://schemas.microsoft.com/office/drawing/2014/main" id="{83B5E94F-01BB-122B-7731-F7EA3474D6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844675"/>
            <a:ext cx="3887787" cy="3878263"/>
          </a:xfr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B5E7369D-7B75-BBE3-4604-3DD3A146F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Fossil Hunting</a:t>
            </a:r>
          </a:p>
        </p:txBody>
      </p:sp>
      <p:pic>
        <p:nvPicPr>
          <p:cNvPr id="27651" name="Picture 2" descr="P:\Staff\Kilve 2017 Year 4\IMG_1725.JPG">
            <a:extLst>
              <a:ext uri="{FF2B5EF4-FFF2-40B4-BE49-F238E27FC236}">
                <a16:creationId xmlns:a16="http://schemas.microsoft.com/office/drawing/2014/main" id="{94882645-45D5-3B16-50FF-21ADDF412D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9475" y="2119313"/>
            <a:ext cx="4824413" cy="3603625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7B415477-F5E6-E734-F42D-CB41F0A8B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Any Questions?</a:t>
            </a:r>
          </a:p>
        </p:txBody>
      </p:sp>
      <p:pic>
        <p:nvPicPr>
          <p:cNvPr id="28675" name="Picture 2" descr="C:\Users\Matt Wright\AppData\Local\Microsoft\Windows\Temporary Internet Files\Content.IE5\I2EZFGIW\MM900283889[1].gif">
            <a:extLst>
              <a:ext uri="{FF2B5EF4-FFF2-40B4-BE49-F238E27FC236}">
                <a16:creationId xmlns:a16="http://schemas.microsoft.com/office/drawing/2014/main" id="{5E8A6A28-0CA8-E687-CEF3-41F8EE159D1D}"/>
              </a:ext>
            </a:extLst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4438" y="2276475"/>
            <a:ext cx="4032250" cy="3194050"/>
          </a:xfr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25f226-d08d-4266-ba96-3b11ed3c947a" xsi:nil="true"/>
    <lcf76f155ced4ddcb4097134ff3c332f xmlns="da9962b9-5a2a-4c27-8c1d-88abce1f3c2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3513BEC98A5846B7DCBB064EF0BB32" ma:contentTypeVersion="14" ma:contentTypeDescription="Create a new document." ma:contentTypeScope="" ma:versionID="b7f8673f3e29d7708400a5bda5ba5d62">
  <xsd:schema xmlns:xsd="http://www.w3.org/2001/XMLSchema" xmlns:xs="http://www.w3.org/2001/XMLSchema" xmlns:p="http://schemas.microsoft.com/office/2006/metadata/properties" xmlns:ns2="da9962b9-5a2a-4c27-8c1d-88abce1f3c29" xmlns:ns3="d625f226-d08d-4266-ba96-3b11ed3c947a" targetNamespace="http://schemas.microsoft.com/office/2006/metadata/properties" ma:root="true" ma:fieldsID="4f0106aa030672f72ee2685d498a9a30" ns2:_="" ns3:_="">
    <xsd:import namespace="da9962b9-5a2a-4c27-8c1d-88abce1f3c29"/>
    <xsd:import namespace="d625f226-d08d-4266-ba96-3b11ed3c94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962b9-5a2a-4c27-8c1d-88abce1f3c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858d860-5831-4b8f-8a60-39baed71e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f226-d08d-4266-ba96-3b11ed3c947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a6f973-2131-44ee-98ce-9cc323a6f79e}" ma:internalName="TaxCatchAll" ma:showField="CatchAllData" ma:web="d625f226-d08d-4266-ba96-3b11ed3c94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61E3F0-33EE-40ED-BD5A-A7380E11F934}">
  <ds:schemaRefs>
    <ds:schemaRef ds:uri="http://purl.org/dc/terms/"/>
    <ds:schemaRef ds:uri="da9962b9-5a2a-4c27-8c1d-88abce1f3c29"/>
    <ds:schemaRef ds:uri="http://schemas.microsoft.com/office/2006/metadata/properties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d625f226-d08d-4266-ba96-3b11ed3c947a"/>
  </ds:schemaRefs>
</ds:datastoreItem>
</file>

<file path=customXml/itemProps2.xml><?xml version="1.0" encoding="utf-8"?>
<ds:datastoreItem xmlns:ds="http://schemas.openxmlformats.org/officeDocument/2006/customXml" ds:itemID="{2E78964F-79AB-40B8-B0EB-E21CAB035B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C32C57-C43B-45B1-AB8C-4C686F7F2E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9962b9-5a2a-4c27-8c1d-88abce1f3c29"/>
    <ds:schemaRef ds:uri="d625f226-d08d-4266-ba96-3b11ed3c94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956</TotalTime>
  <Words>430</Words>
  <Application>Microsoft Office PowerPoint</Application>
  <PresentationFormat>On-screen Show (4:3)</PresentationFormat>
  <Paragraphs>91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Brush Script MT</vt:lpstr>
      <vt:lpstr>Calibri</vt:lpstr>
      <vt:lpstr>Constantia</vt:lpstr>
      <vt:lpstr>Franklin Gothic Book</vt:lpstr>
      <vt:lpstr>Rage Italic</vt:lpstr>
      <vt:lpstr>Pushpin</vt:lpstr>
      <vt:lpstr>PowerPoint Presentation</vt:lpstr>
      <vt:lpstr>Outdoor Centre</vt:lpstr>
      <vt:lpstr>Cabins and Picnic Area</vt:lpstr>
      <vt:lpstr>Bedrooms</vt:lpstr>
      <vt:lpstr>Dining Area </vt:lpstr>
      <vt:lpstr>Staff</vt:lpstr>
      <vt:lpstr>Activities</vt:lpstr>
      <vt:lpstr>PowerPoint Presentation</vt:lpstr>
      <vt:lpstr>A typical day</vt:lpstr>
      <vt:lpstr>Catering</vt:lpstr>
      <vt:lpstr>Medication</vt:lpstr>
      <vt:lpstr>Centre Safety</vt:lpstr>
      <vt:lpstr>Top Tips</vt:lpstr>
      <vt:lpstr>Team Building</vt:lpstr>
      <vt:lpstr>Working as a team</vt:lpstr>
      <vt:lpstr>New Challenges</vt:lpstr>
      <vt:lpstr>Following Instructions</vt:lpstr>
      <vt:lpstr>Trust</vt:lpstr>
      <vt:lpstr>Fossil Hunting</vt:lpstr>
      <vt:lpstr>Any Questions?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Wright</dc:creator>
  <cp:lastModifiedBy>Christian Lake</cp:lastModifiedBy>
  <cp:revision>147</cp:revision>
  <cp:lastPrinted>2016-09-13T16:42:08Z</cp:lastPrinted>
  <dcterms:created xsi:type="dcterms:W3CDTF">2012-09-17T18:48:48Z</dcterms:created>
  <dcterms:modified xsi:type="dcterms:W3CDTF">2023-11-28T15:32:54Z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xCatchAll">
    <vt:lpwstr/>
  </property>
  <property fmtid="{D5CDD505-2E9C-101B-9397-08002B2CF9AE}" pid="3" name="lcf76f155ced4ddcb4097134ff3c332f">
    <vt:lpwstr/>
  </property>
  <property fmtid="{D5CDD505-2E9C-101B-9397-08002B2CF9AE}" pid="4" name="MediaServiceImageTags">
    <vt:lpwstr/>
  </property>
  <property fmtid="{D5CDD505-2E9C-101B-9397-08002B2CF9AE}" pid="5" name="ContentTypeId">
    <vt:lpwstr>0x010100DC3513BEC98A5846B7DCBB064EF0BB32</vt:lpwstr>
  </property>
</Properties>
</file>